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404050" cy="512064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5600" b="1" kern="1200">
        <a:solidFill>
          <a:srgbClr val="003399"/>
        </a:solidFill>
        <a:latin typeface="Arial" charset="0"/>
        <a:ea typeface="+mn-ea"/>
        <a:cs typeface="Arial" charset="0"/>
      </a:defRPr>
    </a:lvl1pPr>
    <a:lvl2pPr marL="643463" algn="l" rtl="0" fontAlgn="base">
      <a:spcBef>
        <a:spcPct val="0"/>
      </a:spcBef>
      <a:spcAft>
        <a:spcPct val="0"/>
      </a:spcAft>
      <a:defRPr sz="5600" b="1" kern="1200">
        <a:solidFill>
          <a:srgbClr val="003399"/>
        </a:solidFill>
        <a:latin typeface="Arial" charset="0"/>
        <a:ea typeface="+mn-ea"/>
        <a:cs typeface="Arial" charset="0"/>
      </a:defRPr>
    </a:lvl2pPr>
    <a:lvl3pPr marL="1286927" algn="l" rtl="0" fontAlgn="base">
      <a:spcBef>
        <a:spcPct val="0"/>
      </a:spcBef>
      <a:spcAft>
        <a:spcPct val="0"/>
      </a:spcAft>
      <a:defRPr sz="5600" b="1" kern="1200">
        <a:solidFill>
          <a:srgbClr val="003399"/>
        </a:solidFill>
        <a:latin typeface="Arial" charset="0"/>
        <a:ea typeface="+mn-ea"/>
        <a:cs typeface="Arial" charset="0"/>
      </a:defRPr>
    </a:lvl3pPr>
    <a:lvl4pPr marL="1930390" algn="l" rtl="0" fontAlgn="base">
      <a:spcBef>
        <a:spcPct val="0"/>
      </a:spcBef>
      <a:spcAft>
        <a:spcPct val="0"/>
      </a:spcAft>
      <a:defRPr sz="5600" b="1" kern="1200">
        <a:solidFill>
          <a:srgbClr val="003399"/>
        </a:solidFill>
        <a:latin typeface="Arial" charset="0"/>
        <a:ea typeface="+mn-ea"/>
        <a:cs typeface="Arial" charset="0"/>
      </a:defRPr>
    </a:lvl4pPr>
    <a:lvl5pPr marL="2573853" algn="l" rtl="0" fontAlgn="base">
      <a:spcBef>
        <a:spcPct val="0"/>
      </a:spcBef>
      <a:spcAft>
        <a:spcPct val="0"/>
      </a:spcAft>
      <a:defRPr sz="5600" b="1" kern="1200">
        <a:solidFill>
          <a:srgbClr val="003399"/>
        </a:solidFill>
        <a:latin typeface="Arial" charset="0"/>
        <a:ea typeface="+mn-ea"/>
        <a:cs typeface="Arial" charset="0"/>
      </a:defRPr>
    </a:lvl5pPr>
    <a:lvl6pPr marL="3217316" algn="l" defTabSz="1286927" rtl="0" eaLnBrk="1" latinLnBrk="0" hangingPunct="1">
      <a:defRPr sz="5600" b="1" kern="1200">
        <a:solidFill>
          <a:srgbClr val="003399"/>
        </a:solidFill>
        <a:latin typeface="Arial" charset="0"/>
        <a:ea typeface="+mn-ea"/>
        <a:cs typeface="Arial" charset="0"/>
      </a:defRPr>
    </a:lvl6pPr>
    <a:lvl7pPr marL="3860780" algn="l" defTabSz="1286927" rtl="0" eaLnBrk="1" latinLnBrk="0" hangingPunct="1">
      <a:defRPr sz="5600" b="1" kern="1200">
        <a:solidFill>
          <a:srgbClr val="003399"/>
        </a:solidFill>
        <a:latin typeface="Arial" charset="0"/>
        <a:ea typeface="+mn-ea"/>
        <a:cs typeface="Arial" charset="0"/>
      </a:defRPr>
    </a:lvl7pPr>
    <a:lvl8pPr marL="4504243" algn="l" defTabSz="1286927" rtl="0" eaLnBrk="1" latinLnBrk="0" hangingPunct="1">
      <a:defRPr sz="5600" b="1" kern="1200">
        <a:solidFill>
          <a:srgbClr val="003399"/>
        </a:solidFill>
        <a:latin typeface="Arial" charset="0"/>
        <a:ea typeface="+mn-ea"/>
        <a:cs typeface="Arial" charset="0"/>
      </a:defRPr>
    </a:lvl8pPr>
    <a:lvl9pPr marL="5147706" algn="l" defTabSz="1286927" rtl="0" eaLnBrk="1" latinLnBrk="0" hangingPunct="1">
      <a:defRPr sz="5600" b="1" kern="1200">
        <a:solidFill>
          <a:srgbClr val="003399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99"/>
    <a:srgbClr val="A50021"/>
    <a:srgbClr val="F8F8F8"/>
    <a:srgbClr val="EAEAEA"/>
    <a:srgbClr val="00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348" autoAdjust="0"/>
    <p:restoredTop sz="87521" autoAdjust="0"/>
  </p:normalViewPr>
  <p:slideViewPr>
    <p:cSldViewPr>
      <p:cViewPr>
        <p:scale>
          <a:sx n="35" d="100"/>
          <a:sy n="35" d="100"/>
        </p:scale>
        <p:origin x="-804" y="-120"/>
      </p:cViewPr>
      <p:guideLst>
        <p:guide orient="horz" pos="16128"/>
        <p:guide pos="102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13" Type="http://schemas.openxmlformats.org/officeDocument/2006/relationships/image" Target="../media/image14.emf"/><Relationship Id="rId3" Type="http://schemas.openxmlformats.org/officeDocument/2006/relationships/image" Target="../media/image4.emf"/><Relationship Id="rId7" Type="http://schemas.openxmlformats.org/officeDocument/2006/relationships/image" Target="../media/image8.emf"/><Relationship Id="rId12" Type="http://schemas.openxmlformats.org/officeDocument/2006/relationships/image" Target="../media/image13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6" Type="http://schemas.openxmlformats.org/officeDocument/2006/relationships/image" Target="../media/image7.emf"/><Relationship Id="rId11" Type="http://schemas.openxmlformats.org/officeDocument/2006/relationships/image" Target="../media/image12.emf"/><Relationship Id="rId5" Type="http://schemas.openxmlformats.org/officeDocument/2006/relationships/image" Target="../media/image6.emf"/><Relationship Id="rId15" Type="http://schemas.openxmlformats.org/officeDocument/2006/relationships/image" Target="../media/image16.emf"/><Relationship Id="rId10" Type="http://schemas.openxmlformats.org/officeDocument/2006/relationships/image" Target="../media/image11.emf"/><Relationship Id="rId4" Type="http://schemas.openxmlformats.org/officeDocument/2006/relationships/image" Target="../media/image5.emf"/><Relationship Id="rId9" Type="http://schemas.openxmlformats.org/officeDocument/2006/relationships/image" Target="../media/image10.emf"/><Relationship Id="rId14" Type="http://schemas.openxmlformats.org/officeDocument/2006/relationships/image" Target="../media/image1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162" cy="479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21" tIns="48159" rIns="96321" bIns="48159" numCol="1" anchor="t" anchorCtr="0" compatLnSpc="1">
            <a:prstTxWarp prst="textNoShape">
              <a:avLst/>
            </a:prstTxWarp>
          </a:bodyPr>
          <a:lstStyle>
            <a:lvl1pPr defTabSz="963613" eaLnBrk="0" hangingPunct="0">
              <a:defRPr sz="14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2620" y="0"/>
            <a:ext cx="3171371" cy="479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21" tIns="48159" rIns="96321" bIns="48159" numCol="1" anchor="t" anchorCtr="0" compatLnSpc="1">
            <a:prstTxWarp prst="textNoShape">
              <a:avLst/>
            </a:prstTxWarp>
          </a:bodyPr>
          <a:lstStyle>
            <a:lvl1pPr algn="r" defTabSz="963613" eaLnBrk="0" hangingPunct="0">
              <a:defRPr sz="14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9891"/>
            <a:ext cx="3170162" cy="479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21" tIns="48159" rIns="96321" bIns="48159" numCol="1" anchor="b" anchorCtr="0" compatLnSpc="1">
            <a:prstTxWarp prst="textNoShape">
              <a:avLst/>
            </a:prstTxWarp>
          </a:bodyPr>
          <a:lstStyle>
            <a:lvl1pPr defTabSz="963613" eaLnBrk="0" hangingPunct="0">
              <a:defRPr sz="14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2620" y="9119891"/>
            <a:ext cx="3171371" cy="479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21" tIns="48159" rIns="96321" bIns="48159" numCol="1" anchor="b" anchorCtr="0" compatLnSpc="1">
            <a:prstTxWarp prst="textNoShape">
              <a:avLst/>
            </a:prstTxWarp>
          </a:bodyPr>
          <a:lstStyle>
            <a:lvl1pPr algn="r" defTabSz="963613" eaLnBrk="0" hangingPunct="0">
              <a:defRPr sz="14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41C9087-C78D-4918-9152-22EC1E0A1A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162" cy="479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21" tIns="48159" rIns="96321" bIns="48159" numCol="1" anchor="t" anchorCtr="0" compatLnSpc="1">
            <a:prstTxWarp prst="textNoShape">
              <a:avLst/>
            </a:prstTxWarp>
          </a:bodyPr>
          <a:lstStyle>
            <a:lvl1pPr defTabSz="963613" eaLnBrk="0" hangingPunct="0">
              <a:defRPr sz="14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2620" y="0"/>
            <a:ext cx="3171371" cy="479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21" tIns="48159" rIns="96321" bIns="48159" numCol="1" anchor="t" anchorCtr="0" compatLnSpc="1">
            <a:prstTxWarp prst="textNoShape">
              <a:avLst/>
            </a:prstTxWarp>
          </a:bodyPr>
          <a:lstStyle>
            <a:lvl1pPr algn="r" defTabSz="963613" eaLnBrk="0" hangingPunct="0">
              <a:defRPr sz="14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519363" y="720725"/>
            <a:ext cx="2276475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762" y="4560988"/>
            <a:ext cx="5852885" cy="4319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21" tIns="48159" rIns="96321" bIns="481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891"/>
            <a:ext cx="3170162" cy="479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21" tIns="48159" rIns="96321" bIns="48159" numCol="1" anchor="b" anchorCtr="0" compatLnSpc="1">
            <a:prstTxWarp prst="textNoShape">
              <a:avLst/>
            </a:prstTxWarp>
          </a:bodyPr>
          <a:lstStyle>
            <a:lvl1pPr defTabSz="963613" eaLnBrk="0" hangingPunct="0">
              <a:defRPr sz="14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2620" y="9119891"/>
            <a:ext cx="3171371" cy="479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21" tIns="48159" rIns="96321" bIns="48159" numCol="1" anchor="b" anchorCtr="0" compatLnSpc="1">
            <a:prstTxWarp prst="textNoShape">
              <a:avLst/>
            </a:prstTxWarp>
          </a:bodyPr>
          <a:lstStyle>
            <a:lvl1pPr algn="r" defTabSz="963613" eaLnBrk="0" hangingPunct="0">
              <a:defRPr sz="14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8C72F142-D969-45C2-A23B-9CBFF0F0FA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43463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86927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930390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573853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217316" algn="l" defTabSz="128692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60780" algn="l" defTabSz="128692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04243" algn="l" defTabSz="128692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47706" algn="l" defTabSz="128692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1890240" y="10241280"/>
            <a:ext cx="27824277" cy="13655040"/>
          </a:xfrm>
          <a:ln>
            <a:noFill/>
          </a:ln>
        </p:spPr>
        <p:txBody>
          <a:bodyPr vert="horz" tIns="0" rIns="92659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284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1890240" y="24106402"/>
            <a:ext cx="27835078" cy="13086080"/>
          </a:xfrm>
        </p:spPr>
        <p:txBody>
          <a:bodyPr lIns="0" rIns="92659"/>
          <a:lstStyle>
            <a:lvl1pPr marL="0" marR="231647" indent="0" algn="r">
              <a:buNone/>
              <a:defRPr>
                <a:solidFill>
                  <a:schemeClr val="tx1"/>
                </a:solidFill>
              </a:defRPr>
            </a:lvl1pPr>
            <a:lvl2pPr marL="2316468" indent="0" algn="ctr">
              <a:buNone/>
            </a:lvl2pPr>
            <a:lvl3pPr marL="4632936" indent="0" algn="ctr">
              <a:buNone/>
            </a:lvl3pPr>
            <a:lvl4pPr marL="6949403" indent="0" algn="ctr">
              <a:buNone/>
            </a:lvl4pPr>
            <a:lvl5pPr marL="9265871" indent="0" algn="ctr">
              <a:buNone/>
            </a:lvl5pPr>
            <a:lvl6pPr marL="11582339" indent="0" algn="ctr">
              <a:buNone/>
            </a:lvl6pPr>
            <a:lvl7pPr marL="13898807" indent="0" algn="ctr">
              <a:buNone/>
            </a:lvl7pPr>
            <a:lvl8pPr marL="16215275" indent="0" algn="ctr">
              <a:buNone/>
            </a:lvl8pPr>
            <a:lvl9pPr marL="18531742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0051FC-2473-4469-998E-B1E1F270BB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057AEE-ADFE-491C-B994-2528CB57594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23492939" y="6827532"/>
            <a:ext cx="7290912" cy="38914497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620202" y="6827532"/>
            <a:ext cx="21332667" cy="38914497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395CA4-0738-4A94-BA67-F525F63DA1E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F13137-0B3F-4A0A-AF3F-4130B2D73F5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879438" y="9831629"/>
            <a:ext cx="27543442" cy="10173005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284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879438" y="20194826"/>
            <a:ext cx="27543442" cy="11272516"/>
          </a:xfrm>
        </p:spPr>
        <p:txBody>
          <a:bodyPr lIns="231647" rIns="231647" anchor="t"/>
          <a:lstStyle>
            <a:lvl1pPr marL="0" indent="0">
              <a:buNone/>
              <a:defRPr sz="11100">
                <a:solidFill>
                  <a:schemeClr val="tx1"/>
                </a:solidFill>
              </a:defRPr>
            </a:lvl1pPr>
            <a:lvl2pPr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388CE-D46F-4E8C-B5A5-88600149952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20205" y="5257190"/>
            <a:ext cx="29163646" cy="853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620205" y="14336634"/>
            <a:ext cx="14311789" cy="33113472"/>
          </a:xfrm>
        </p:spPr>
        <p:txBody>
          <a:bodyPr/>
          <a:lstStyle>
            <a:lvl1pPr>
              <a:defRPr sz="13200"/>
            </a:lvl1pPr>
            <a:lvl2pPr>
              <a:defRPr sz="12100"/>
            </a:lvl2pPr>
            <a:lvl3pPr>
              <a:defRPr sz="10100"/>
            </a:lvl3pPr>
            <a:lvl4pPr>
              <a:defRPr sz="9100"/>
            </a:lvl4pPr>
            <a:lvl5pPr>
              <a:defRPr sz="91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16472059" y="14336634"/>
            <a:ext cx="14311789" cy="33113472"/>
          </a:xfrm>
        </p:spPr>
        <p:txBody>
          <a:bodyPr/>
          <a:lstStyle>
            <a:lvl1pPr>
              <a:defRPr sz="13200"/>
            </a:lvl1pPr>
            <a:lvl2pPr>
              <a:defRPr sz="12100"/>
            </a:lvl2pPr>
            <a:lvl3pPr>
              <a:defRPr sz="10100"/>
            </a:lvl3pPr>
            <a:lvl4pPr>
              <a:defRPr sz="9100"/>
            </a:lvl4pPr>
            <a:lvl5pPr>
              <a:defRPr sz="91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5B0D0F-CB18-4705-B3F3-1975993E582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20205" y="5257190"/>
            <a:ext cx="29163646" cy="8534400"/>
          </a:xfrm>
        </p:spPr>
        <p:txBody>
          <a:bodyPr tIns="231647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620202" y="13852518"/>
            <a:ext cx="14317416" cy="4923162"/>
          </a:xfrm>
        </p:spPr>
        <p:txBody>
          <a:bodyPr lIns="231647" tIns="0" rIns="231647" bIns="0" anchor="ctr">
            <a:noAutofit/>
          </a:bodyPr>
          <a:lstStyle>
            <a:lvl1pPr marL="0" indent="0">
              <a:buNone/>
              <a:defRPr sz="121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0100" b="1"/>
            </a:lvl2pPr>
            <a:lvl3pPr>
              <a:buNone/>
              <a:defRPr sz="9100" b="1"/>
            </a:lvl3pPr>
            <a:lvl4pPr>
              <a:buNone/>
              <a:defRPr sz="8200" b="1"/>
            </a:lvl4pPr>
            <a:lvl5pPr>
              <a:buNone/>
              <a:defRPr sz="82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6460815" y="13886189"/>
            <a:ext cx="14323039" cy="4889495"/>
          </a:xfrm>
        </p:spPr>
        <p:txBody>
          <a:bodyPr lIns="231647" tIns="0" rIns="231647" bIns="0" anchor="ctr"/>
          <a:lstStyle>
            <a:lvl1pPr marL="0" indent="0">
              <a:buNone/>
              <a:defRPr sz="121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0100" b="1"/>
            </a:lvl2pPr>
            <a:lvl3pPr>
              <a:buNone/>
              <a:defRPr sz="9100" b="1"/>
            </a:lvl3pPr>
            <a:lvl4pPr>
              <a:buNone/>
              <a:defRPr sz="8200" b="1"/>
            </a:lvl4pPr>
            <a:lvl5pPr>
              <a:buNone/>
              <a:defRPr sz="82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1620202" y="18775680"/>
            <a:ext cx="14317416" cy="28714709"/>
          </a:xfrm>
        </p:spPr>
        <p:txBody>
          <a:bodyPr tIns="0"/>
          <a:lstStyle>
            <a:lvl1pPr>
              <a:defRPr sz="11100"/>
            </a:lvl1pPr>
            <a:lvl2pPr>
              <a:defRPr sz="101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16460815" y="18775680"/>
            <a:ext cx="14323039" cy="28714709"/>
          </a:xfrm>
        </p:spPr>
        <p:txBody>
          <a:bodyPr tIns="0"/>
          <a:lstStyle>
            <a:lvl1pPr>
              <a:defRPr sz="11100"/>
            </a:lvl1pPr>
            <a:lvl2pPr>
              <a:defRPr sz="101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650155-17DE-487F-8B90-A60338AA0FA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20208" y="5257190"/>
            <a:ext cx="29433679" cy="8534400"/>
          </a:xfrm>
        </p:spPr>
        <p:txBody>
          <a:bodyPr vert="horz" tIns="231647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253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722C94-FC76-4D28-A750-A893315E369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7B6CAF-E733-42AD-ABFB-12CEB1DC08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430304" y="3840501"/>
            <a:ext cx="9721216" cy="8676641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132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2430304" y="12517120"/>
            <a:ext cx="9721216" cy="34137600"/>
          </a:xfrm>
        </p:spPr>
        <p:txBody>
          <a:bodyPr lIns="92659" rIns="92659"/>
          <a:lstStyle>
            <a:lvl1pPr marL="0" indent="0" algn="l">
              <a:buNone/>
              <a:defRPr sz="7000"/>
            </a:lvl1pPr>
            <a:lvl2pPr indent="0" algn="l">
              <a:buNone/>
              <a:defRPr sz="6100"/>
            </a:lvl2pPr>
            <a:lvl3pPr indent="0" algn="l">
              <a:buNone/>
              <a:defRPr sz="5100"/>
            </a:lvl3pPr>
            <a:lvl4pPr indent="0" algn="l">
              <a:buNone/>
              <a:defRPr sz="4500"/>
            </a:lvl4pPr>
            <a:lvl5pPr indent="0" algn="l">
              <a:buNone/>
              <a:defRPr sz="45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2669089" y="12517120"/>
            <a:ext cx="18114764" cy="34137600"/>
          </a:xfrm>
        </p:spPr>
        <p:txBody>
          <a:bodyPr tIns="0"/>
          <a:lstStyle>
            <a:lvl1pPr>
              <a:defRPr sz="14200"/>
            </a:lvl1pPr>
            <a:lvl2pPr>
              <a:defRPr sz="13200"/>
            </a:lvl2pPr>
            <a:lvl3pPr>
              <a:defRPr sz="12100"/>
            </a:lvl3pPr>
            <a:lvl4pPr>
              <a:defRPr sz="10100"/>
            </a:lvl4pPr>
            <a:lvl5pPr>
              <a:defRPr sz="91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3C411B-B792-4B2F-B536-BEAD7376189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11218637" y="8273641"/>
            <a:ext cx="18632329" cy="3072384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3294" tIns="231647" rIns="463294" bIns="23164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28364651" y="40019608"/>
            <a:ext cx="550869" cy="116067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3294" tIns="231647" rIns="463294" bIns="23164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60276" y="8788241"/>
            <a:ext cx="7841779" cy="11816903"/>
          </a:xfrm>
        </p:spPr>
        <p:txBody>
          <a:bodyPr vert="horz" lIns="231647" tIns="231647" rIns="231647" bIns="231647" anchor="b"/>
          <a:lstStyle>
            <a:lvl1pPr algn="l">
              <a:buNone/>
              <a:defRPr sz="101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160276" y="21121594"/>
            <a:ext cx="7830979" cy="16272256"/>
          </a:xfrm>
        </p:spPr>
        <p:txBody>
          <a:bodyPr lIns="324306" rIns="231647" bIns="231647" anchor="t"/>
          <a:lstStyle>
            <a:lvl1pPr marL="0" indent="0" algn="l">
              <a:spcBef>
                <a:spcPts val="1267"/>
              </a:spcBef>
              <a:buFontTx/>
              <a:buNone/>
              <a:defRPr sz="6600"/>
            </a:lvl1pPr>
            <a:lvl2pPr>
              <a:defRPr sz="6100"/>
            </a:lvl2pPr>
            <a:lvl3pPr>
              <a:defRPr sz="5100"/>
            </a:lvl3pPr>
            <a:lvl4pPr>
              <a:defRPr sz="4500"/>
            </a:lvl4pPr>
            <a:lvl5pPr>
              <a:defRPr sz="45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28623583" y="47460750"/>
            <a:ext cx="2160270" cy="2726266"/>
          </a:xfrm>
        </p:spPr>
        <p:txBody>
          <a:bodyPr/>
          <a:lstStyle/>
          <a:p>
            <a:pPr>
              <a:defRPr/>
            </a:pPr>
            <a:fld id="{A0862240-99DB-4AC2-8797-29224AA240D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12352779" y="8956393"/>
            <a:ext cx="16364046" cy="29358336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16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33756" y="43430613"/>
            <a:ext cx="32471560" cy="777578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63294" tIns="231647" rIns="463294" bIns="231647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15526945" y="46441370"/>
            <a:ext cx="16877109" cy="476504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63294" tIns="231647" rIns="463294" bIns="231647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33756" y="-53342"/>
            <a:ext cx="32471560" cy="777578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63294" tIns="231647" rIns="463294" bIns="231647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15526945" y="-53338"/>
            <a:ext cx="16877109" cy="476504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63294" tIns="231647" rIns="463294" bIns="231647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1620205" y="5257190"/>
            <a:ext cx="29163646" cy="8534400"/>
          </a:xfrm>
          <a:prstGeom prst="rect">
            <a:avLst/>
          </a:prstGeom>
        </p:spPr>
        <p:txBody>
          <a:bodyPr vert="horz" lIns="0" tIns="231647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1620205" y="14451584"/>
            <a:ext cx="29163646" cy="32772096"/>
          </a:xfrm>
          <a:prstGeom prst="rect">
            <a:avLst/>
          </a:prstGeom>
        </p:spPr>
        <p:txBody>
          <a:bodyPr vert="horz" lIns="463294" tIns="231647" rIns="463294" bIns="231647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1620205" y="47460750"/>
            <a:ext cx="7560946" cy="2726266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61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tr-TR" dirty="0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9451186" y="47460750"/>
            <a:ext cx="11881486" cy="2726266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61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tr-TR" dirty="0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28083510" y="47460750"/>
            <a:ext cx="2700338" cy="2726266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61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591C4851-75D0-422F-A868-AC657FB5755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1 Grup"/>
          <p:cNvGrpSpPr/>
          <p:nvPr/>
        </p:nvGrpSpPr>
        <p:grpSpPr>
          <a:xfrm>
            <a:off x="-67389" y="1511313"/>
            <a:ext cx="32533567" cy="4847539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253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1389881" indent="-1389881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13200" kern="1200">
          <a:solidFill>
            <a:schemeClr val="tx1"/>
          </a:solidFill>
          <a:latin typeface="+mn-lt"/>
          <a:ea typeface="+mn-ea"/>
          <a:cs typeface="+mn-cs"/>
        </a:defRPr>
      </a:lvl1pPr>
      <a:lvl2pPr marL="3243055" indent="-1250893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2100" kern="1200">
          <a:solidFill>
            <a:schemeClr val="tx1"/>
          </a:solidFill>
          <a:latin typeface="+mn-lt"/>
          <a:ea typeface="+mn-ea"/>
          <a:cs typeface="+mn-cs"/>
        </a:defRPr>
      </a:lvl2pPr>
      <a:lvl3pPr marL="4632936" indent="-1250893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0700" kern="1200">
          <a:solidFill>
            <a:schemeClr val="tx1"/>
          </a:solidFill>
          <a:latin typeface="+mn-lt"/>
          <a:ea typeface="+mn-ea"/>
          <a:cs typeface="+mn-cs"/>
        </a:defRPr>
      </a:lvl3pPr>
      <a:lvl4pPr marL="6022816" indent="-1065575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7412697" indent="-1065575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8802578" indent="-1065575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9729165" indent="-926587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8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1119045" indent="-926587" algn="l" rtl="0" eaLnBrk="1" latinLnBrk="0" hangingPunct="1">
        <a:spcBef>
          <a:spcPct val="20000"/>
        </a:spcBef>
        <a:buClr>
          <a:schemeClr val="tx2"/>
        </a:buClr>
        <a:buChar char="•"/>
        <a:defRPr kumimoji="0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2508926" indent="-926587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7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23164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463293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694940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926587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158233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138988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621527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853174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Office_Word_97_-_2003_Belgesi4.doc"/><Relationship Id="rId13" Type="http://schemas.openxmlformats.org/officeDocument/2006/relationships/oleObject" Target="../embeddings/Microsoft_Office_Word_97_-_2003_Belgesi9.doc"/><Relationship Id="rId18" Type="http://schemas.openxmlformats.org/officeDocument/2006/relationships/oleObject" Target="../embeddings/Microsoft_Office_Word_97_-_2003_Belgesi14.doc"/><Relationship Id="rId3" Type="http://schemas.openxmlformats.org/officeDocument/2006/relationships/oleObject" Target="../embeddings/Microsoft_Office_Word_97_-_2003_Belgesi1.doc"/><Relationship Id="rId7" Type="http://schemas.openxmlformats.org/officeDocument/2006/relationships/oleObject" Target="../embeddings/Microsoft_Office_Word_97_-_2003_Belgesi3.doc"/><Relationship Id="rId12" Type="http://schemas.openxmlformats.org/officeDocument/2006/relationships/oleObject" Target="../embeddings/Microsoft_Office_Word_97_-_2003_Belgesi8.doc"/><Relationship Id="rId17" Type="http://schemas.openxmlformats.org/officeDocument/2006/relationships/oleObject" Target="../embeddings/Microsoft_Office_Word_97_-_2003_Belgesi13.doc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Microsoft_Office_Word_97_-_2003_Belgesi12.doc"/><Relationship Id="rId1" Type="http://schemas.openxmlformats.org/officeDocument/2006/relationships/vmlDrawing" Target="../drawings/vmlDrawing1.vml"/><Relationship Id="rId6" Type="http://schemas.openxmlformats.org/officeDocument/2006/relationships/image" Target="../media/image18.png"/><Relationship Id="rId11" Type="http://schemas.openxmlformats.org/officeDocument/2006/relationships/oleObject" Target="../embeddings/Microsoft_Office_Word_97_-_2003_Belgesi7.doc"/><Relationship Id="rId5" Type="http://schemas.openxmlformats.org/officeDocument/2006/relationships/image" Target="../media/image17.png"/><Relationship Id="rId15" Type="http://schemas.openxmlformats.org/officeDocument/2006/relationships/oleObject" Target="../embeddings/Microsoft_Office_Word_97_-_2003_Belgesi11.doc"/><Relationship Id="rId10" Type="http://schemas.openxmlformats.org/officeDocument/2006/relationships/oleObject" Target="../embeddings/Microsoft_Office_Word_97_-_2003_Belgesi6.doc"/><Relationship Id="rId19" Type="http://schemas.openxmlformats.org/officeDocument/2006/relationships/oleObject" Target="../embeddings/Microsoft_Office_Word_97_-_2003_Belgesi15.doc"/><Relationship Id="rId4" Type="http://schemas.openxmlformats.org/officeDocument/2006/relationships/oleObject" Target="../embeddings/Microsoft_Office_Word_97_-_2003_Belgesi2.doc"/><Relationship Id="rId9" Type="http://schemas.openxmlformats.org/officeDocument/2006/relationships/oleObject" Target="../embeddings/Microsoft_Office_Word_97_-_2003_Belgesi5.doc"/><Relationship Id="rId14" Type="http://schemas.openxmlformats.org/officeDocument/2006/relationships/oleObject" Target="../embeddings/Microsoft_Office_Word_97_-_2003_Belgesi10.doc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Line 72"/>
          <p:cNvSpPr>
            <a:spLocks noChangeShapeType="1"/>
          </p:cNvSpPr>
          <p:nvPr/>
        </p:nvSpPr>
        <p:spPr bwMode="auto">
          <a:xfrm>
            <a:off x="28576" y="6863644"/>
            <a:ext cx="0" cy="44342756"/>
          </a:xfrm>
          <a:prstGeom prst="line">
            <a:avLst/>
          </a:prstGeom>
          <a:noFill/>
          <a:ln w="9525">
            <a:solidFill>
              <a:srgbClr val="F8F8F8"/>
            </a:solidFill>
            <a:round/>
            <a:headEnd/>
            <a:tailEnd/>
          </a:ln>
        </p:spPr>
        <p:txBody>
          <a:bodyPr wrap="none" lIns="128693" tIns="64346" rIns="128693" bIns="64346" anchor="ctr"/>
          <a:lstStyle/>
          <a:p>
            <a:endParaRPr lang="tr-TR" dirty="0"/>
          </a:p>
        </p:txBody>
      </p:sp>
      <p:sp>
        <p:nvSpPr>
          <p:cNvPr id="2055" name="Rectangle 624"/>
          <p:cNvSpPr>
            <a:spLocks noChangeArrowheads="1"/>
          </p:cNvSpPr>
          <p:nvPr/>
        </p:nvSpPr>
        <p:spPr bwMode="auto">
          <a:xfrm>
            <a:off x="657226" y="352213"/>
            <a:ext cx="12344400" cy="162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8693" tIns="64346" rIns="128693" bIns="64346" anchor="ctr"/>
          <a:lstStyle/>
          <a:p>
            <a:pPr algn="ctr" defTabSz="6124073" eaLnBrk="0" hangingPunct="0"/>
            <a:endParaRPr lang="tr-TR" sz="29800" b="0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20" name="19 Dikdörtgen"/>
          <p:cNvSpPr/>
          <p:nvPr/>
        </p:nvSpPr>
        <p:spPr>
          <a:xfrm>
            <a:off x="7743826" y="3657600"/>
            <a:ext cx="17716500" cy="2038163"/>
          </a:xfrm>
          <a:prstGeom prst="rect">
            <a:avLst/>
          </a:prstGeom>
        </p:spPr>
        <p:txBody>
          <a:bodyPr wrap="square" lIns="128693" tIns="64346" rIns="128693" bIns="64346">
            <a:spAutoFit/>
          </a:bodyPr>
          <a:lstStyle/>
          <a:p>
            <a:pPr algn="ctr" defTabSz="5412241">
              <a:defRPr/>
            </a:pPr>
            <a:r>
              <a:rPr lang="tr-T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İrem KÜPELİ ERKEN</a:t>
            </a:r>
            <a:r>
              <a:rPr lang="tr-TR" sz="32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</a:t>
            </a:r>
            <a:r>
              <a:rPr lang="tr-T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tr-TR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Piotr</a:t>
            </a:r>
            <a:r>
              <a:rPr lang="tr-T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DACKO</a:t>
            </a:r>
            <a:r>
              <a:rPr lang="tr-TR" sz="32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</a:t>
            </a:r>
            <a:r>
              <a:rPr lang="tr-T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&amp; </a:t>
            </a:r>
            <a:r>
              <a:rPr lang="tr-TR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Cengizhan</a:t>
            </a:r>
            <a:r>
              <a:rPr lang="tr-T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MURATHAN</a:t>
            </a:r>
            <a:r>
              <a:rPr lang="tr-TR" sz="32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tr-T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tr-TR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defTabSz="5412241">
              <a:defRPr/>
            </a:pPr>
            <a:r>
              <a:rPr lang="tr-TR" sz="32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Uludağ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University, Art and Science Faculty, Department of Mathematics, Bursa-TURKEY</a:t>
            </a:r>
            <a:r>
              <a:rPr lang="tr-T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algn="ctr" defTabSz="5412241">
              <a:defRPr/>
            </a:pPr>
            <a:r>
              <a:rPr lang="tr-TR" sz="32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tr-T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Wroclaw</a:t>
            </a:r>
            <a:r>
              <a:rPr lang="tr-T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POLAND </a:t>
            </a:r>
          </a:p>
          <a:p>
            <a:pPr algn="ctr" defTabSz="5412241">
              <a:defRPr/>
            </a:pPr>
            <a:endParaRPr lang="tr-TR" sz="28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67" name="Object 2366"/>
          <p:cNvGraphicFramePr>
            <a:graphicFrameLocks noChangeAspect="1"/>
          </p:cNvGraphicFramePr>
          <p:nvPr/>
        </p:nvGraphicFramePr>
        <p:xfrm>
          <a:off x="1209675" y="19507200"/>
          <a:ext cx="8015288" cy="8283575"/>
        </p:xfrm>
        <a:graphic>
          <a:graphicData uri="http://schemas.openxmlformats.org/presentationml/2006/ole">
            <p:oleObj spid="_x0000_s2067" name="Document" r:id="rId3" imgW="7510272" imgH="7734075" progId="Word.Document.8">
              <p:embed/>
            </p:oleObj>
          </a:graphicData>
        </a:graphic>
      </p:graphicFrame>
      <p:sp>
        <p:nvSpPr>
          <p:cNvPr id="41" name="AutoShape 12"/>
          <p:cNvSpPr>
            <a:spLocks noChangeArrowheads="1"/>
          </p:cNvSpPr>
          <p:nvPr/>
        </p:nvSpPr>
        <p:spPr bwMode="auto">
          <a:xfrm>
            <a:off x="1266825" y="8757920"/>
            <a:ext cx="8458200" cy="1300480"/>
          </a:xfrm>
          <a:prstGeom prst="rect">
            <a:avLst/>
          </a:prstGeom>
          <a:solidFill>
            <a:srgbClr val="000066"/>
          </a:solidFill>
          <a:ln w="50800">
            <a:noFill/>
            <a:round/>
            <a:headEnd/>
            <a:tailEnd/>
          </a:ln>
          <a:effectLst>
            <a:outerShdw dist="251447" dir="2700000" algn="ctr" rotWithShape="0">
              <a:srgbClr val="787878"/>
            </a:outerShdw>
          </a:effectLst>
        </p:spPr>
        <p:txBody>
          <a:bodyPr wrap="none" lIns="61571" tIns="29727" rIns="61571" bIns="29727" anchor="ctr"/>
          <a:lstStyle/>
          <a:p>
            <a:pPr algn="ctr" defTabSz="580904" eaLnBrk="0" hangingPunct="0">
              <a:defRPr/>
            </a:pPr>
            <a:r>
              <a:rPr lang="tr-TR" sz="39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1. </a:t>
            </a:r>
            <a:r>
              <a:rPr lang="tr-TR" sz="3900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Preliminaries</a:t>
            </a:r>
            <a:endParaRPr lang="en-US" sz="3900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graphicFrame>
        <p:nvGraphicFramePr>
          <p:cNvPr id="2088" name="Object 40"/>
          <p:cNvGraphicFramePr>
            <a:graphicFrameLocks noChangeAspect="1"/>
          </p:cNvGraphicFramePr>
          <p:nvPr/>
        </p:nvGraphicFramePr>
        <p:xfrm>
          <a:off x="11096625" y="17983200"/>
          <a:ext cx="9628188" cy="2151063"/>
        </p:xfrm>
        <a:graphic>
          <a:graphicData uri="http://schemas.openxmlformats.org/presentationml/2006/ole">
            <p:oleObj spid="_x0000_s2088" name="Document" r:id="rId4" imgW="6846624" imgH="1825951" progId="Word.Document.8">
              <p:embed/>
            </p:oleObj>
          </a:graphicData>
        </a:graphic>
      </p:graphicFrame>
      <p:sp>
        <p:nvSpPr>
          <p:cNvPr id="30" name="AutoShape 12"/>
          <p:cNvSpPr>
            <a:spLocks noChangeArrowheads="1"/>
          </p:cNvSpPr>
          <p:nvPr/>
        </p:nvSpPr>
        <p:spPr bwMode="auto">
          <a:xfrm>
            <a:off x="10944225" y="8534400"/>
            <a:ext cx="9753600" cy="2477104"/>
          </a:xfrm>
          <a:prstGeom prst="rect">
            <a:avLst/>
          </a:prstGeom>
          <a:solidFill>
            <a:srgbClr val="000066"/>
          </a:solidFill>
          <a:ln w="50800">
            <a:noFill/>
            <a:round/>
            <a:headEnd/>
            <a:tailEnd/>
          </a:ln>
          <a:effectLst>
            <a:outerShdw dist="251447" dir="2700000" algn="ctr" rotWithShape="0">
              <a:srgbClr val="787878"/>
            </a:outerShdw>
          </a:effectLst>
        </p:spPr>
        <p:txBody>
          <a:bodyPr wrap="none" lIns="61571" tIns="29727" rIns="61571" bIns="29727" anchor="ctr"/>
          <a:lstStyle/>
          <a:p>
            <a:pPr algn="ctr" defTabSz="580904" eaLnBrk="0" hangingPunct="0">
              <a:defRPr/>
            </a:pPr>
            <a:r>
              <a:rPr lang="tr-TR" sz="3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tr-TR" sz="39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sz="39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Almost α-</a:t>
            </a:r>
            <a:r>
              <a:rPr lang="tr-TR" sz="39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9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paracosymplectic</a:t>
            </a:r>
            <a:r>
              <a:rPr lang="en-US" sz="39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tr-TR" sz="3900" dirty="0" smtClean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defTabSz="580904" eaLnBrk="0" hangingPunct="0">
              <a:defRPr/>
            </a:pPr>
            <a:r>
              <a:rPr lang="en-US" sz="39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manifolds with </a:t>
            </a:r>
            <a:r>
              <a:rPr lang="en-US" sz="39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para-Kaehler</a:t>
            </a:r>
            <a:r>
              <a:rPr lang="en-US" sz="39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leaves</a:t>
            </a:r>
            <a:endParaRPr lang="en-US" sz="3900" i="1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AutoShape 12"/>
          <p:cNvSpPr>
            <a:spLocks noChangeArrowheads="1"/>
          </p:cNvSpPr>
          <p:nvPr/>
        </p:nvSpPr>
        <p:spPr bwMode="auto">
          <a:xfrm>
            <a:off x="22526625" y="34213800"/>
            <a:ext cx="6629400" cy="1408853"/>
          </a:xfrm>
          <a:prstGeom prst="rect">
            <a:avLst/>
          </a:prstGeom>
          <a:solidFill>
            <a:srgbClr val="000066"/>
          </a:solidFill>
          <a:ln w="50800">
            <a:noFill/>
            <a:round/>
            <a:headEnd/>
            <a:tailEnd/>
          </a:ln>
          <a:effectLst>
            <a:outerShdw dist="251447" dir="2700000" algn="ctr" rotWithShape="0">
              <a:srgbClr val="787878"/>
            </a:outerShdw>
          </a:effectLst>
        </p:spPr>
        <p:txBody>
          <a:bodyPr wrap="none" lIns="61571" tIns="29727" rIns="61571" bIns="29727" anchor="ctr"/>
          <a:lstStyle/>
          <a:p>
            <a:pPr algn="ctr" defTabSz="580904" eaLnBrk="0" hangingPunct="0">
              <a:defRPr/>
            </a:pPr>
            <a:r>
              <a:rPr lang="tr-TR" sz="45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6. </a:t>
            </a:r>
            <a:r>
              <a:rPr lang="tr-TR" sz="45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Main</a:t>
            </a:r>
            <a:r>
              <a:rPr lang="tr-TR" sz="45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</a:t>
            </a:r>
            <a:r>
              <a:rPr lang="tr-TR" sz="4500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References</a:t>
            </a:r>
            <a:endParaRPr lang="en-US" sz="4500" i="1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35" name="27 Dikdörtgen"/>
          <p:cNvSpPr/>
          <p:nvPr/>
        </p:nvSpPr>
        <p:spPr>
          <a:xfrm>
            <a:off x="6143626" y="685800"/>
            <a:ext cx="21031200" cy="2730661"/>
          </a:xfrm>
          <a:prstGeom prst="rect">
            <a:avLst/>
          </a:prstGeom>
        </p:spPr>
        <p:txBody>
          <a:bodyPr wrap="square" lIns="128693" tIns="64346" rIns="128693" bIns="64346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003399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003399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003399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003399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003399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4000" b="1" kern="1200">
                <a:solidFill>
                  <a:srgbClr val="003399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4000" b="1" kern="1200">
                <a:solidFill>
                  <a:srgbClr val="003399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4000" b="1" kern="1200">
                <a:solidFill>
                  <a:srgbClr val="003399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4000" b="1" kern="1200">
                <a:solidFill>
                  <a:srgbClr val="003399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5412241">
              <a:defRPr/>
            </a:pPr>
            <a:r>
              <a:rPr lang="tr-TR" sz="5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ULUDAĞ ÜNİVERSİTESİ</a:t>
            </a:r>
          </a:p>
          <a:p>
            <a:pPr algn="ctr" defTabSz="5412241">
              <a:defRPr/>
            </a:pPr>
            <a:r>
              <a:rPr lang="tr-TR" sz="5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FEN-EDEBİYAT FAKÜLTESİ</a:t>
            </a:r>
          </a:p>
          <a:p>
            <a:pPr algn="ctr" defTabSz="5412241">
              <a:defRPr/>
            </a:pPr>
            <a:r>
              <a:rPr lang="tr-TR" sz="5100" dirty="0" smtClean="0">
                <a:solidFill>
                  <a:schemeClr val="tx1"/>
                </a:solidFill>
                <a:cs typeface="Times New Roman" pitchFamily="18" charset="0"/>
              </a:rPr>
              <a:t>ALMOST </a:t>
            </a:r>
            <a:r>
              <a:rPr lang="el-GR" sz="5100" dirty="0" smtClean="0">
                <a:solidFill>
                  <a:schemeClr val="tx1"/>
                </a:solidFill>
                <a:cs typeface="Times New Roman" pitchFamily="18" charset="0"/>
              </a:rPr>
              <a:t>α-</a:t>
            </a:r>
            <a:r>
              <a:rPr lang="tr-TR" sz="5100" dirty="0" smtClean="0">
                <a:solidFill>
                  <a:schemeClr val="tx1"/>
                </a:solidFill>
                <a:cs typeface="Times New Roman" pitchFamily="18" charset="0"/>
              </a:rPr>
              <a:t>PARACOSYMPLECTIC MANIFOLDS</a:t>
            </a:r>
            <a:endParaRPr lang="en-US" sz="5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35 Dikdörtgen"/>
          <p:cNvSpPr/>
          <p:nvPr/>
        </p:nvSpPr>
        <p:spPr>
          <a:xfrm>
            <a:off x="3057526" y="5486400"/>
            <a:ext cx="28117800" cy="2038163"/>
          </a:xfrm>
          <a:prstGeom prst="rect">
            <a:avLst/>
          </a:prstGeom>
        </p:spPr>
        <p:txBody>
          <a:bodyPr wrap="square" lIns="128693" tIns="64346" rIns="128693" bIns="64346">
            <a:spAutoFit/>
          </a:bodyPr>
          <a:lstStyle/>
          <a:p>
            <a:pPr algn="just"/>
            <a:r>
              <a:rPr lang="tr-TR" sz="2800" dirty="0" err="1" smtClean="0">
                <a:solidFill>
                  <a:srgbClr val="000066"/>
                </a:solidFill>
              </a:rPr>
              <a:t>Abstract</a:t>
            </a:r>
            <a:r>
              <a:rPr lang="en-US" sz="2800" dirty="0" smtClean="0">
                <a:solidFill>
                  <a:srgbClr val="000066"/>
                </a:solidFill>
              </a:rPr>
              <a:t>:</a:t>
            </a:r>
            <a:r>
              <a:rPr lang="tr-TR" sz="2800" dirty="0" smtClean="0">
                <a:solidFill>
                  <a:srgbClr val="000066"/>
                </a:solidFill>
              </a:rPr>
              <a:t> </a:t>
            </a:r>
            <a:r>
              <a:rPr lang="en-US" sz="3200" b="0" dirty="0" smtClean="0">
                <a:solidFill>
                  <a:schemeClr val="tx1"/>
                </a:solidFill>
              </a:rPr>
              <a:t>This paper is a complete study of almost α-</a:t>
            </a:r>
            <a:r>
              <a:rPr lang="en-US" sz="3200" b="0" dirty="0" err="1" smtClean="0">
                <a:solidFill>
                  <a:schemeClr val="tx1"/>
                </a:solidFill>
              </a:rPr>
              <a:t>paracosmplectic</a:t>
            </a:r>
            <a:r>
              <a:rPr lang="en-US" sz="3200" b="0" dirty="0" smtClean="0">
                <a:solidFill>
                  <a:schemeClr val="tx1"/>
                </a:solidFill>
              </a:rPr>
              <a:t> manifolds. We characterize almost α-</a:t>
            </a:r>
            <a:r>
              <a:rPr lang="en-US" sz="3200" b="0" dirty="0" err="1" smtClean="0">
                <a:solidFill>
                  <a:schemeClr val="tx1"/>
                </a:solidFill>
              </a:rPr>
              <a:t>paracos</a:t>
            </a:r>
            <a:r>
              <a:rPr lang="tr-TR" sz="3200" b="0" dirty="0" smtClean="0">
                <a:solidFill>
                  <a:schemeClr val="tx1"/>
                </a:solidFill>
              </a:rPr>
              <a:t>y</a:t>
            </a:r>
            <a:r>
              <a:rPr lang="en-US" sz="3200" b="0" dirty="0" err="1" smtClean="0">
                <a:solidFill>
                  <a:schemeClr val="tx1"/>
                </a:solidFill>
              </a:rPr>
              <a:t>mplectic</a:t>
            </a:r>
            <a:r>
              <a:rPr lang="en-US" sz="3200" b="0" dirty="0" smtClean="0">
                <a:solidFill>
                  <a:schemeClr val="tx1"/>
                </a:solidFill>
              </a:rPr>
              <a:t> manifolds which have </a:t>
            </a:r>
            <a:r>
              <a:rPr lang="en-US" sz="3200" b="0" dirty="0" err="1" smtClean="0">
                <a:solidFill>
                  <a:schemeClr val="tx1"/>
                </a:solidFill>
              </a:rPr>
              <a:t>para</a:t>
            </a:r>
            <a:r>
              <a:rPr lang="en-US" sz="3200" b="0" dirty="0" smtClean="0">
                <a:solidFill>
                  <a:schemeClr val="tx1"/>
                </a:solidFill>
              </a:rPr>
              <a:t> </a:t>
            </a:r>
            <a:r>
              <a:rPr lang="en-US" sz="3200" b="0" dirty="0" err="1" smtClean="0">
                <a:solidFill>
                  <a:schemeClr val="tx1"/>
                </a:solidFill>
              </a:rPr>
              <a:t>Kaehler</a:t>
            </a:r>
            <a:r>
              <a:rPr lang="en-US" sz="3200" b="0" dirty="0" smtClean="0">
                <a:solidFill>
                  <a:schemeClr val="tx1"/>
                </a:solidFill>
              </a:rPr>
              <a:t> leaves. Main curvature identities which are fulfilled by any almost α-</a:t>
            </a:r>
            <a:r>
              <a:rPr lang="en-US" sz="3200" b="0" dirty="0" err="1" smtClean="0">
                <a:solidFill>
                  <a:schemeClr val="tx1"/>
                </a:solidFill>
              </a:rPr>
              <a:t>paracos</a:t>
            </a:r>
            <a:r>
              <a:rPr lang="tr-TR" sz="3200" b="0" dirty="0" smtClean="0">
                <a:solidFill>
                  <a:schemeClr val="tx1"/>
                </a:solidFill>
              </a:rPr>
              <a:t>y</a:t>
            </a:r>
            <a:r>
              <a:rPr lang="en-US" sz="3200" b="0" dirty="0" err="1" smtClean="0">
                <a:solidFill>
                  <a:schemeClr val="tx1"/>
                </a:solidFill>
              </a:rPr>
              <a:t>mplectic</a:t>
            </a:r>
            <a:r>
              <a:rPr lang="en-US" sz="3200" b="0" dirty="0" smtClean="0">
                <a:solidFill>
                  <a:schemeClr val="tx1"/>
                </a:solidFill>
              </a:rPr>
              <a:t> manifold  are found. </a:t>
            </a:r>
            <a:r>
              <a:rPr lang="en-US" sz="3200" b="0" dirty="0" smtClean="0">
                <a:solidFill>
                  <a:schemeClr val="tx1"/>
                </a:solidFill>
              </a:rPr>
              <a:t>We </a:t>
            </a:r>
            <a:r>
              <a:rPr lang="en-US" sz="3200" b="0" dirty="0" smtClean="0">
                <a:solidFill>
                  <a:schemeClr val="tx1"/>
                </a:solidFill>
              </a:rPr>
              <a:t>show that this condition is invariant under </a:t>
            </a:r>
            <a:r>
              <a:rPr lang="tr-TR" sz="3200" b="0" dirty="0" smtClean="0">
                <a:solidFill>
                  <a:schemeClr val="tx1"/>
                </a:solidFill>
              </a:rPr>
              <a:t>D</a:t>
            </a:r>
            <a:r>
              <a:rPr lang="tr-TR" sz="3200" b="0" baseline="-25000" dirty="0" smtClean="0">
                <a:solidFill>
                  <a:schemeClr val="tx1"/>
                </a:solidFill>
              </a:rPr>
              <a:t>γ,β</a:t>
            </a:r>
            <a:r>
              <a:rPr lang="en-US" sz="3200" b="0" dirty="0" smtClean="0">
                <a:solidFill>
                  <a:schemeClr val="tx1"/>
                </a:solidFill>
              </a:rPr>
              <a:t>-homothetic deformation. Furthermore, we construct examples of almost α-</a:t>
            </a:r>
            <a:r>
              <a:rPr lang="en-US" sz="3200" b="0" dirty="0" err="1" smtClean="0">
                <a:solidFill>
                  <a:schemeClr val="tx1"/>
                </a:solidFill>
              </a:rPr>
              <a:t>paracosymplectic</a:t>
            </a:r>
            <a:r>
              <a:rPr lang="en-US" sz="3200" b="0" dirty="0" smtClean="0">
                <a:solidFill>
                  <a:schemeClr val="tx1"/>
                </a:solidFill>
              </a:rPr>
              <a:t> </a:t>
            </a:r>
            <a:r>
              <a:rPr lang="en-US" sz="3200" b="0" dirty="0" smtClean="0">
                <a:solidFill>
                  <a:schemeClr val="tx1"/>
                </a:solidFill>
              </a:rPr>
              <a:t>manifolds</a:t>
            </a:r>
            <a:endParaRPr lang="tr-TR" sz="3200" b="0" dirty="0" smtClean="0">
              <a:solidFill>
                <a:schemeClr val="tx1"/>
              </a:solidFill>
            </a:endParaRPr>
          </a:p>
          <a:p>
            <a:pPr algn="just"/>
            <a:endParaRPr lang="tr-TR" sz="2800" b="0" dirty="0">
              <a:solidFill>
                <a:schemeClr val="tx1"/>
              </a:solidFill>
            </a:endParaRPr>
          </a:p>
        </p:txBody>
      </p:sp>
      <p:pic>
        <p:nvPicPr>
          <p:cNvPr id="32" name="Picture 3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860624" y="685800"/>
            <a:ext cx="3986997" cy="3707271"/>
          </a:xfrm>
          <a:prstGeom prst="rect">
            <a:avLst/>
          </a:prstGeom>
          <a:noFill/>
        </p:spPr>
      </p:pic>
      <p:pic>
        <p:nvPicPr>
          <p:cNvPr id="34" name="Picture 48" descr="C:\Users\Kadri\Desktop\logomuz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7232" y="685800"/>
            <a:ext cx="4967287" cy="3793067"/>
          </a:xfrm>
          <a:prstGeom prst="rect">
            <a:avLst/>
          </a:prstGeom>
          <a:noFill/>
        </p:spPr>
      </p:pic>
      <p:sp>
        <p:nvSpPr>
          <p:cNvPr id="45" name="AutoShape 12"/>
          <p:cNvSpPr>
            <a:spLocks noChangeArrowheads="1"/>
          </p:cNvSpPr>
          <p:nvPr/>
        </p:nvSpPr>
        <p:spPr bwMode="auto">
          <a:xfrm>
            <a:off x="11020425" y="23164800"/>
            <a:ext cx="10515600" cy="2064255"/>
          </a:xfrm>
          <a:prstGeom prst="rect">
            <a:avLst/>
          </a:prstGeom>
          <a:solidFill>
            <a:srgbClr val="000066"/>
          </a:solidFill>
          <a:ln w="50800">
            <a:noFill/>
            <a:round/>
            <a:headEnd/>
            <a:tailEnd/>
          </a:ln>
          <a:effectLst>
            <a:outerShdw dist="251447" dir="2700000" algn="ctr" rotWithShape="0">
              <a:srgbClr val="787878"/>
            </a:outerShdw>
          </a:effectLst>
        </p:spPr>
        <p:txBody>
          <a:bodyPr wrap="none" lIns="61571" tIns="29727" rIns="61571" bIns="29727" anchor="ctr"/>
          <a:lstStyle/>
          <a:p>
            <a:pPr algn="ctr" defTabSz="580904" eaLnBrk="0" hangingPunct="0">
              <a:defRPr/>
            </a:pPr>
            <a:r>
              <a:rPr lang="tr-TR" sz="45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3. </a:t>
            </a:r>
            <a:r>
              <a:rPr lang="tr-TR" sz="45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Almost</a:t>
            </a:r>
            <a:r>
              <a:rPr lang="tr-TR" sz="45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</a:t>
            </a:r>
            <a:r>
              <a:rPr lang="el-GR" sz="45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α-</a:t>
            </a:r>
            <a:r>
              <a:rPr lang="tr-TR" sz="45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para-</a:t>
            </a:r>
          </a:p>
          <a:p>
            <a:pPr algn="ctr" defTabSz="580904" eaLnBrk="0" hangingPunct="0">
              <a:defRPr/>
            </a:pPr>
            <a:r>
              <a:rPr lang="tr-TR" sz="45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Kenmotsu</a:t>
            </a:r>
            <a:r>
              <a:rPr lang="tr-TR" sz="45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</a:t>
            </a:r>
            <a:r>
              <a:rPr lang="tr-TR" sz="45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manifolds</a:t>
            </a:r>
            <a:endParaRPr lang="tr-TR" sz="4500" b="0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C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</a:endParaRPr>
          </a:p>
        </p:txBody>
      </p:sp>
      <p:graphicFrame>
        <p:nvGraphicFramePr>
          <p:cNvPr id="2115" name="Object 67"/>
          <p:cNvGraphicFramePr>
            <a:graphicFrameLocks noChangeAspect="1"/>
          </p:cNvGraphicFramePr>
          <p:nvPr/>
        </p:nvGraphicFramePr>
        <p:xfrm>
          <a:off x="10487025" y="11403013"/>
          <a:ext cx="10004425" cy="7745412"/>
        </p:xfrm>
        <a:graphic>
          <a:graphicData uri="http://schemas.openxmlformats.org/presentationml/2006/ole">
            <p:oleObj spid="_x0000_s2115" name="Document" r:id="rId7" imgW="7905644" imgH="6125782" progId="Word.Document.8">
              <p:embed/>
            </p:oleObj>
          </a:graphicData>
        </a:graphic>
      </p:graphicFrame>
      <p:graphicFrame>
        <p:nvGraphicFramePr>
          <p:cNvPr id="2116" name="Object 68"/>
          <p:cNvGraphicFramePr>
            <a:graphicFrameLocks noChangeAspect="1"/>
          </p:cNvGraphicFramePr>
          <p:nvPr/>
        </p:nvGraphicFramePr>
        <p:xfrm>
          <a:off x="22159913" y="9982200"/>
          <a:ext cx="7986712" cy="7502525"/>
        </p:xfrm>
        <a:graphic>
          <a:graphicData uri="http://schemas.openxmlformats.org/presentationml/2006/ole">
            <p:oleObj spid="_x0000_s2116" name="Document" r:id="rId8" imgW="6758523" imgH="6337314" progId="Word.Document.8">
              <p:embed/>
            </p:oleObj>
          </a:graphicData>
        </a:graphic>
      </p:graphicFrame>
      <p:graphicFrame>
        <p:nvGraphicFramePr>
          <p:cNvPr id="2184" name="Object 136"/>
          <p:cNvGraphicFramePr>
            <a:graphicFrameLocks noChangeAspect="1"/>
          </p:cNvGraphicFramePr>
          <p:nvPr/>
        </p:nvGraphicFramePr>
        <p:xfrm>
          <a:off x="11172825" y="25908000"/>
          <a:ext cx="10220325" cy="2259012"/>
        </p:xfrm>
        <a:graphic>
          <a:graphicData uri="http://schemas.openxmlformats.org/presentationml/2006/ole">
            <p:oleObj spid="_x0000_s2184" name="Document" r:id="rId9" imgW="9479552" imgH="2056222" progId="Word.Document.8">
              <p:embed/>
            </p:oleObj>
          </a:graphicData>
        </a:graphic>
      </p:graphicFrame>
      <p:graphicFrame>
        <p:nvGraphicFramePr>
          <p:cNvPr id="2187" name="Object 139"/>
          <p:cNvGraphicFramePr>
            <a:graphicFrameLocks noChangeAspect="1"/>
          </p:cNvGraphicFramePr>
          <p:nvPr/>
        </p:nvGraphicFramePr>
        <p:xfrm>
          <a:off x="22450425" y="36202937"/>
          <a:ext cx="8605838" cy="7154863"/>
        </p:xfrm>
        <a:graphic>
          <a:graphicData uri="http://schemas.openxmlformats.org/presentationml/2006/ole">
            <p:oleObj spid="_x0000_s2187" name="Document" r:id="rId10" imgW="7938863" imgH="6888307" progId="Word.Document.8">
              <p:embed/>
            </p:oleObj>
          </a:graphicData>
        </a:graphic>
      </p:graphicFrame>
      <p:graphicFrame>
        <p:nvGraphicFramePr>
          <p:cNvPr id="2188" name="Object 2366"/>
          <p:cNvGraphicFramePr>
            <a:graphicFrameLocks noChangeAspect="1"/>
          </p:cNvGraphicFramePr>
          <p:nvPr/>
        </p:nvGraphicFramePr>
        <p:xfrm>
          <a:off x="1266825" y="26517600"/>
          <a:ext cx="7907338" cy="8121650"/>
        </p:xfrm>
        <a:graphic>
          <a:graphicData uri="http://schemas.openxmlformats.org/presentationml/2006/ole">
            <p:oleObj spid="_x0000_s2188" name="Document" r:id="rId11" imgW="7396896" imgH="7586327" progId="Word.Document.8">
              <p:embed/>
            </p:oleObj>
          </a:graphicData>
        </a:graphic>
      </p:graphicFrame>
      <p:graphicFrame>
        <p:nvGraphicFramePr>
          <p:cNvPr id="2189" name="Object 141"/>
          <p:cNvGraphicFramePr>
            <a:graphicFrameLocks noChangeAspect="1"/>
          </p:cNvGraphicFramePr>
          <p:nvPr/>
        </p:nvGraphicFramePr>
        <p:xfrm>
          <a:off x="1263650" y="33294638"/>
          <a:ext cx="7799388" cy="7315200"/>
        </p:xfrm>
        <a:graphic>
          <a:graphicData uri="http://schemas.openxmlformats.org/presentationml/2006/ole">
            <p:oleObj spid="_x0000_s2189" name="Document" r:id="rId12" imgW="7493663" imgH="7012631" progId="Word.Document.8">
              <p:embed/>
            </p:oleObj>
          </a:graphicData>
        </a:graphic>
      </p:graphicFrame>
      <p:graphicFrame>
        <p:nvGraphicFramePr>
          <p:cNvPr id="2190" name="Object 142"/>
          <p:cNvGraphicFramePr>
            <a:graphicFrameLocks noChangeAspect="1"/>
          </p:cNvGraphicFramePr>
          <p:nvPr/>
        </p:nvGraphicFramePr>
        <p:xfrm>
          <a:off x="1266825" y="10439400"/>
          <a:ext cx="8229600" cy="9655175"/>
        </p:xfrm>
        <a:graphic>
          <a:graphicData uri="http://schemas.openxmlformats.org/presentationml/2006/ole">
            <p:oleObj spid="_x0000_s2190" name="Document" r:id="rId13" imgW="7774576" imgH="9045069" progId="Word.Document.8">
              <p:embed/>
            </p:oleObj>
          </a:graphicData>
        </a:graphic>
      </p:graphicFrame>
      <p:sp>
        <p:nvSpPr>
          <p:cNvPr id="2192" name="Rectangle 144"/>
          <p:cNvSpPr>
            <a:spLocks noChangeArrowheads="1"/>
          </p:cNvSpPr>
          <p:nvPr/>
        </p:nvSpPr>
        <p:spPr bwMode="auto">
          <a:xfrm>
            <a:off x="4" y="-186222"/>
            <a:ext cx="259964" cy="991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28693" tIns="64346" rIns="128693" bIns="64346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graphicFrame>
        <p:nvGraphicFramePr>
          <p:cNvPr id="2193" name="Object 145"/>
          <p:cNvGraphicFramePr>
            <a:graphicFrameLocks noChangeAspect="1"/>
          </p:cNvGraphicFramePr>
          <p:nvPr/>
        </p:nvGraphicFramePr>
        <p:xfrm>
          <a:off x="11114087" y="20193000"/>
          <a:ext cx="10193338" cy="3119438"/>
        </p:xfrm>
        <a:graphic>
          <a:graphicData uri="http://schemas.openxmlformats.org/presentationml/2006/ole">
            <p:oleObj spid="_x0000_s2193" name="Document" r:id="rId14" imgW="6817377" imgH="3082891" progId="Word.Document.8">
              <p:embed/>
            </p:oleObj>
          </a:graphicData>
        </a:graphic>
      </p:graphicFrame>
      <p:graphicFrame>
        <p:nvGraphicFramePr>
          <p:cNvPr id="2194" name="Object 146"/>
          <p:cNvGraphicFramePr>
            <a:graphicFrameLocks noChangeAspect="1"/>
          </p:cNvGraphicFramePr>
          <p:nvPr/>
        </p:nvGraphicFramePr>
        <p:xfrm>
          <a:off x="11172825" y="28041600"/>
          <a:ext cx="9547225" cy="11806238"/>
        </p:xfrm>
        <a:graphic>
          <a:graphicData uri="http://schemas.openxmlformats.org/presentationml/2006/ole">
            <p:oleObj spid="_x0000_s2194" name="Document" r:id="rId15" imgW="7755439" imgH="9512458" progId="Word.Document.8">
              <p:embed/>
            </p:oleObj>
          </a:graphicData>
        </a:graphic>
      </p:graphicFrame>
      <p:graphicFrame>
        <p:nvGraphicFramePr>
          <p:cNvPr id="2196" name="Object 148"/>
          <p:cNvGraphicFramePr>
            <a:graphicFrameLocks noChangeAspect="1"/>
          </p:cNvGraphicFramePr>
          <p:nvPr/>
        </p:nvGraphicFramePr>
        <p:xfrm>
          <a:off x="914400" y="40609838"/>
          <a:ext cx="8094663" cy="4087812"/>
        </p:xfrm>
        <a:graphic>
          <a:graphicData uri="http://schemas.openxmlformats.org/presentationml/2006/ole">
            <p:oleObj spid="_x0000_s2196" name="Document" r:id="rId16" imgW="7028243" imgH="3554965" progId="Word.Document.8">
              <p:embed/>
            </p:oleObj>
          </a:graphicData>
        </a:graphic>
      </p:graphicFrame>
      <p:graphicFrame>
        <p:nvGraphicFramePr>
          <p:cNvPr id="2198" name="Object 150"/>
          <p:cNvGraphicFramePr>
            <a:graphicFrameLocks noChangeAspect="1"/>
          </p:cNvGraphicFramePr>
          <p:nvPr/>
        </p:nvGraphicFramePr>
        <p:xfrm>
          <a:off x="11096625" y="39243000"/>
          <a:ext cx="10058400" cy="3549650"/>
        </p:xfrm>
        <a:graphic>
          <a:graphicData uri="http://schemas.openxmlformats.org/presentationml/2006/ole">
            <p:oleObj spid="_x0000_s2198" name="Document" r:id="rId17" imgW="8176448" imgH="2859828" progId="Word.Document.8">
              <p:embed/>
            </p:oleObj>
          </a:graphicData>
        </a:graphic>
      </p:graphicFrame>
      <p:sp>
        <p:nvSpPr>
          <p:cNvPr id="38" name="AutoShape 12"/>
          <p:cNvSpPr>
            <a:spLocks noChangeArrowheads="1"/>
          </p:cNvSpPr>
          <p:nvPr/>
        </p:nvSpPr>
        <p:spPr bwMode="auto">
          <a:xfrm>
            <a:off x="21917025" y="8305800"/>
            <a:ext cx="8458200" cy="1300480"/>
          </a:xfrm>
          <a:prstGeom prst="rect">
            <a:avLst/>
          </a:prstGeom>
          <a:solidFill>
            <a:srgbClr val="000066"/>
          </a:solidFill>
          <a:ln w="50800">
            <a:noFill/>
            <a:round/>
            <a:headEnd/>
            <a:tailEnd/>
          </a:ln>
          <a:effectLst>
            <a:outerShdw dist="251447" dir="2700000" algn="ctr" rotWithShape="0">
              <a:srgbClr val="787878"/>
            </a:outerShdw>
          </a:effectLst>
        </p:spPr>
        <p:txBody>
          <a:bodyPr wrap="none" lIns="61571" tIns="29727" rIns="61571" bIns="29727" anchor="ctr"/>
          <a:lstStyle/>
          <a:p>
            <a:pPr algn="ctr" defTabSz="580904" eaLnBrk="0" hangingPunct="0">
              <a:defRPr/>
            </a:pPr>
            <a:r>
              <a:rPr lang="tr-TR" sz="39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4. </a:t>
            </a:r>
            <a:r>
              <a:rPr lang="tr-TR" sz="4000" b="0" dirty="0" smtClean="0">
                <a:solidFill>
                  <a:srgbClr val="FFC000"/>
                </a:solidFill>
              </a:rPr>
              <a:t>D</a:t>
            </a:r>
            <a:r>
              <a:rPr lang="tr-TR" sz="4000" b="0" baseline="-25000" dirty="0" smtClean="0">
                <a:solidFill>
                  <a:srgbClr val="FFC000"/>
                </a:solidFill>
              </a:rPr>
              <a:t>γ,β</a:t>
            </a:r>
            <a:r>
              <a:rPr lang="tr-TR" sz="4000" dirty="0" smtClean="0">
                <a:solidFill>
                  <a:srgbClr val="FFC000"/>
                </a:solidFill>
              </a:rPr>
              <a:t>  </a:t>
            </a:r>
            <a:r>
              <a:rPr lang="tr-TR" sz="4000" dirty="0" err="1" smtClean="0">
                <a:solidFill>
                  <a:srgbClr val="FFC000"/>
                </a:solidFill>
              </a:rPr>
              <a:t>homothetic</a:t>
            </a:r>
            <a:endParaRPr lang="tr-TR" sz="4000" dirty="0" smtClean="0">
              <a:solidFill>
                <a:srgbClr val="FFC000"/>
              </a:solidFill>
            </a:endParaRPr>
          </a:p>
          <a:p>
            <a:pPr algn="ctr" defTabSz="580904" eaLnBrk="0" hangingPunct="0">
              <a:defRPr/>
            </a:pPr>
            <a:r>
              <a:rPr lang="tr-TR" sz="4000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Deformation</a:t>
            </a:r>
            <a:endParaRPr lang="en-US" sz="3900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graphicFrame>
        <p:nvGraphicFramePr>
          <p:cNvPr id="2200" name="Object 152"/>
          <p:cNvGraphicFramePr>
            <a:graphicFrameLocks noChangeAspect="1"/>
          </p:cNvGraphicFramePr>
          <p:nvPr/>
        </p:nvGraphicFramePr>
        <p:xfrm>
          <a:off x="22298025" y="16078200"/>
          <a:ext cx="8472488" cy="5540375"/>
        </p:xfrm>
        <a:graphic>
          <a:graphicData uri="http://schemas.openxmlformats.org/presentationml/2006/ole">
            <p:oleObj spid="_x0000_s2200" name="Document" r:id="rId18" imgW="7179170" imgH="4698391" progId="Word.Document.8">
              <p:embed/>
            </p:oleObj>
          </a:graphicData>
        </a:graphic>
      </p:graphicFrame>
      <p:sp>
        <p:nvSpPr>
          <p:cNvPr id="39" name="AutoShape 12"/>
          <p:cNvSpPr>
            <a:spLocks noChangeArrowheads="1"/>
          </p:cNvSpPr>
          <p:nvPr/>
        </p:nvSpPr>
        <p:spPr bwMode="auto">
          <a:xfrm>
            <a:off x="23441025" y="22326600"/>
            <a:ext cx="6629400" cy="1408853"/>
          </a:xfrm>
          <a:prstGeom prst="rect">
            <a:avLst/>
          </a:prstGeom>
          <a:solidFill>
            <a:srgbClr val="000066"/>
          </a:solidFill>
          <a:ln w="50800">
            <a:noFill/>
            <a:round/>
            <a:headEnd/>
            <a:tailEnd/>
          </a:ln>
          <a:effectLst>
            <a:outerShdw dist="251447" dir="2700000" algn="ctr" rotWithShape="0">
              <a:srgbClr val="787878"/>
            </a:outerShdw>
          </a:effectLst>
        </p:spPr>
        <p:txBody>
          <a:bodyPr wrap="none" lIns="61571" tIns="29727" rIns="61571" bIns="29727" anchor="ctr"/>
          <a:lstStyle/>
          <a:p>
            <a:pPr algn="ctr" defTabSz="580904" eaLnBrk="0" hangingPunct="0">
              <a:defRPr/>
            </a:pPr>
            <a:r>
              <a:rPr lang="tr-TR" sz="45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5. </a:t>
            </a:r>
            <a:r>
              <a:rPr lang="tr-TR" sz="45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Example</a:t>
            </a:r>
            <a:endParaRPr lang="en-US" sz="4500" i="1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graphicFrame>
        <p:nvGraphicFramePr>
          <p:cNvPr id="2203" name="Object 155"/>
          <p:cNvGraphicFramePr>
            <a:graphicFrameLocks noChangeAspect="1"/>
          </p:cNvGraphicFramePr>
          <p:nvPr/>
        </p:nvGraphicFramePr>
        <p:xfrm>
          <a:off x="22456775" y="24765000"/>
          <a:ext cx="9412288" cy="9197975"/>
        </p:xfrm>
        <a:graphic>
          <a:graphicData uri="http://schemas.openxmlformats.org/presentationml/2006/ole">
            <p:oleObj spid="_x0000_s2203" name="Document" r:id="rId19" imgW="8823486" imgH="859858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12099</TotalTime>
  <Words>133</Words>
  <Application>Microsoft Office PowerPoint</Application>
  <PresentationFormat>Özel</PresentationFormat>
  <Paragraphs>16</Paragraphs>
  <Slides>1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2</vt:i4>
      </vt:variant>
      <vt:variant>
        <vt:lpstr>Slayt Başlıkları</vt:lpstr>
      </vt:variant>
      <vt:variant>
        <vt:i4>1</vt:i4>
      </vt:variant>
    </vt:vector>
  </HeadingPairs>
  <TitlesOfParts>
    <vt:vector size="4" baseType="lpstr">
      <vt:lpstr>Akış</vt:lpstr>
      <vt:lpstr>Document</vt:lpstr>
      <vt:lpstr>Microsoft Office Word 97 - 2003 Belgesi</vt:lpstr>
      <vt:lpstr>Slayt 1</vt:lpstr>
    </vt:vector>
  </TitlesOfParts>
  <Company>Mechanical Engineering VT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Michael Alley</dc:creator>
  <cp:lastModifiedBy>user</cp:lastModifiedBy>
  <cp:revision>430</cp:revision>
  <cp:lastPrinted>2003-04-18T14:25:05Z</cp:lastPrinted>
  <dcterms:created xsi:type="dcterms:W3CDTF">2003-04-11T15:30:44Z</dcterms:created>
  <dcterms:modified xsi:type="dcterms:W3CDTF">2014-09-23T08:05:21Z</dcterms:modified>
</cp:coreProperties>
</file>