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3" r:id="rId1"/>
  </p:sldMasterIdLst>
  <p:notesMasterIdLst>
    <p:notesMasterId r:id="rId21"/>
  </p:notesMasterIdLst>
  <p:handoutMasterIdLst>
    <p:handoutMasterId r:id="rId22"/>
  </p:handoutMasterIdLst>
  <p:sldIdLst>
    <p:sldId id="2142533578" r:id="rId2"/>
    <p:sldId id="2142533616" r:id="rId3"/>
    <p:sldId id="2142533617" r:id="rId4"/>
    <p:sldId id="2142533618" r:id="rId5"/>
    <p:sldId id="2142533619" r:id="rId6"/>
    <p:sldId id="2142533620" r:id="rId7"/>
    <p:sldId id="2142533621" r:id="rId8"/>
    <p:sldId id="2142533622" r:id="rId9"/>
    <p:sldId id="2142533623" r:id="rId10"/>
    <p:sldId id="2142533625" r:id="rId11"/>
    <p:sldId id="2142533626" r:id="rId12"/>
    <p:sldId id="2142533624" r:id="rId13"/>
    <p:sldId id="2142533627" r:id="rId14"/>
    <p:sldId id="2142533629" r:id="rId15"/>
    <p:sldId id="2142533630" r:id="rId16"/>
    <p:sldId id="2142533634" r:id="rId17"/>
    <p:sldId id="2142533633" r:id="rId18"/>
    <p:sldId id="2142533632" r:id="rId19"/>
    <p:sldId id="214253361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ler lynch" initials="tl" lastIdx="24" clrIdx="0">
    <p:extLst>
      <p:ext uri="{19B8F6BF-5375-455C-9EA6-DF929625EA0E}">
        <p15:presenceInfo xmlns:p15="http://schemas.microsoft.com/office/powerpoint/2012/main" userId="4d79623da105b0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3DC"/>
    <a:srgbClr val="0B2742"/>
    <a:srgbClr val="4A5A75"/>
    <a:srgbClr val="DEE3EC"/>
    <a:srgbClr val="FFFFFF"/>
    <a:srgbClr val="ECECEC"/>
    <a:srgbClr val="FF40FF"/>
    <a:srgbClr val="06050B"/>
    <a:srgbClr val="020625"/>
    <a:srgbClr val="7BA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22AAA0-7067-F845-8FDC-853FD9D61838}" v="602" dt="2022-07-25T11:33:27.008"/>
    <p1510:client id="{A98E2CB1-EFA6-EE4E-92DE-77C914992E56}" v="7780" dt="2022-07-25T16:39:26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/>
    <p:restoredTop sz="94709"/>
  </p:normalViewPr>
  <p:slideViewPr>
    <p:cSldViewPr snapToGrid="0" snapToObjects="1">
      <p:cViewPr>
        <p:scale>
          <a:sx n="120" d="100"/>
          <a:sy n="120" d="100"/>
        </p:scale>
        <p:origin x="144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m de Haan" userId="2b3e5deb-29d3-4b97-bbeb-1c6b194d3aca" providerId="ADAL" clId="{5422AAA0-7067-F845-8FDC-853FD9D61838}"/>
    <pc:docChg chg="undo redo custSel addSld modSld">
      <pc:chgData name="Pim de Haan" userId="2b3e5deb-29d3-4b97-bbeb-1c6b194d3aca" providerId="ADAL" clId="{5422AAA0-7067-F845-8FDC-853FD9D61838}" dt="2022-07-25T11:33:27.009" v="632"/>
      <pc:docMkLst>
        <pc:docMk/>
      </pc:docMkLst>
      <pc:sldChg chg="addSp delSp">
        <pc:chgData name="Pim de Haan" userId="2b3e5deb-29d3-4b97-bbeb-1c6b194d3aca" providerId="ADAL" clId="{5422AAA0-7067-F845-8FDC-853FD9D61838}" dt="2022-07-25T07:58:36.156" v="31"/>
        <pc:sldMkLst>
          <pc:docMk/>
          <pc:sldMk cId="4257514914" sldId="2142533616"/>
        </pc:sldMkLst>
        <pc:inkChg chg="add del">
          <ac:chgData name="Pim de Haan" userId="2b3e5deb-29d3-4b97-bbeb-1c6b194d3aca" providerId="ADAL" clId="{5422AAA0-7067-F845-8FDC-853FD9D61838}" dt="2022-07-25T07:58:12.162" v="13"/>
          <ac:inkMkLst>
            <pc:docMk/>
            <pc:sldMk cId="4257514914" sldId="2142533616"/>
            <ac:inkMk id="6" creationId="{9699D458-A0DE-59E3-B3F4-02C4E9212B3F}"/>
          </ac:inkMkLst>
        </pc:inkChg>
        <pc:inkChg chg="add del">
          <ac:chgData name="Pim de Haan" userId="2b3e5deb-29d3-4b97-bbeb-1c6b194d3aca" providerId="ADAL" clId="{5422AAA0-7067-F845-8FDC-853FD9D61838}" dt="2022-07-25T07:58:12.162" v="13"/>
          <ac:inkMkLst>
            <pc:docMk/>
            <pc:sldMk cId="4257514914" sldId="2142533616"/>
            <ac:inkMk id="7" creationId="{8350DE50-C415-25C0-9391-FB581E11D937}"/>
          </ac:inkMkLst>
        </pc:inkChg>
        <pc:inkChg chg="add del">
          <ac:chgData name="Pim de Haan" userId="2b3e5deb-29d3-4b97-bbeb-1c6b194d3aca" providerId="ADAL" clId="{5422AAA0-7067-F845-8FDC-853FD9D61838}" dt="2022-07-25T07:58:12.162" v="13"/>
          <ac:inkMkLst>
            <pc:docMk/>
            <pc:sldMk cId="4257514914" sldId="2142533616"/>
            <ac:inkMk id="8" creationId="{1052950E-7B4D-5CE0-46EB-7FAB40E4D319}"/>
          </ac:inkMkLst>
        </pc:inkChg>
        <pc:inkChg chg="add del">
          <ac:chgData name="Pim de Haan" userId="2b3e5deb-29d3-4b97-bbeb-1c6b194d3aca" providerId="ADAL" clId="{5422AAA0-7067-F845-8FDC-853FD9D61838}" dt="2022-07-25T07:58:12.162" v="13"/>
          <ac:inkMkLst>
            <pc:docMk/>
            <pc:sldMk cId="4257514914" sldId="2142533616"/>
            <ac:inkMk id="9" creationId="{16263A4C-B2B0-79B7-C745-7FDC7A391289}"/>
          </ac:inkMkLst>
        </pc:inkChg>
        <pc:inkChg chg="add del">
          <ac:chgData name="Pim de Haan" userId="2b3e5deb-29d3-4b97-bbeb-1c6b194d3aca" providerId="ADAL" clId="{5422AAA0-7067-F845-8FDC-853FD9D61838}" dt="2022-07-25T07:58:12.162" v="13"/>
          <ac:inkMkLst>
            <pc:docMk/>
            <pc:sldMk cId="4257514914" sldId="2142533616"/>
            <ac:inkMk id="10" creationId="{95A31104-DF9C-5A2C-BA2D-3FAE3FF3A5F1}"/>
          </ac:inkMkLst>
        </pc:inkChg>
        <pc:inkChg chg="add del">
          <ac:chgData name="Pim de Haan" userId="2b3e5deb-29d3-4b97-bbeb-1c6b194d3aca" providerId="ADAL" clId="{5422AAA0-7067-F845-8FDC-853FD9D61838}" dt="2022-07-25T07:58:12.162" v="13"/>
          <ac:inkMkLst>
            <pc:docMk/>
            <pc:sldMk cId="4257514914" sldId="2142533616"/>
            <ac:inkMk id="11" creationId="{688990CF-44E9-45D9-18DB-2AF46E65EF30}"/>
          </ac:inkMkLst>
        </pc:inkChg>
        <pc:inkChg chg="add del">
          <ac:chgData name="Pim de Haan" userId="2b3e5deb-29d3-4b97-bbeb-1c6b194d3aca" providerId="ADAL" clId="{5422AAA0-7067-F845-8FDC-853FD9D61838}" dt="2022-07-25T07:58:12.162" v="13"/>
          <ac:inkMkLst>
            <pc:docMk/>
            <pc:sldMk cId="4257514914" sldId="2142533616"/>
            <ac:inkMk id="12" creationId="{EC6E1F11-A544-C8A7-9EC0-DA806F489A14}"/>
          </ac:inkMkLst>
        </pc:inkChg>
        <pc:inkChg chg="add del reco">
          <ac:chgData name="Pim de Haan" userId="2b3e5deb-29d3-4b97-bbeb-1c6b194d3aca" providerId="ADAL" clId="{5422AAA0-7067-F845-8FDC-853FD9D61838}" dt="2022-07-25T07:58:12.162" v="13"/>
          <ac:inkMkLst>
            <pc:docMk/>
            <pc:sldMk cId="4257514914" sldId="2142533616"/>
            <ac:inkMk id="13" creationId="{25DAECD4-1F1F-DAD0-1795-89BFC2A43F99}"/>
          </ac:inkMkLst>
        </pc:inkChg>
        <pc:inkChg chg="add del">
          <ac:chgData name="Pim de Haan" userId="2b3e5deb-29d3-4b97-bbeb-1c6b194d3aca" providerId="ADAL" clId="{5422AAA0-7067-F845-8FDC-853FD9D61838}" dt="2022-07-25T07:58:10.872" v="12"/>
          <ac:inkMkLst>
            <pc:docMk/>
            <pc:sldMk cId="4257514914" sldId="2142533616"/>
            <ac:inkMk id="14" creationId="{0BC824EF-3013-B176-A21A-D1FD75AD4396}"/>
          </ac:inkMkLst>
        </pc:inkChg>
        <pc:inkChg chg="add del">
          <ac:chgData name="Pim de Haan" userId="2b3e5deb-29d3-4b97-bbeb-1c6b194d3aca" providerId="ADAL" clId="{5422AAA0-7067-F845-8FDC-853FD9D61838}" dt="2022-07-25T07:58:10.441" v="11"/>
          <ac:inkMkLst>
            <pc:docMk/>
            <pc:sldMk cId="4257514914" sldId="2142533616"/>
            <ac:inkMk id="15" creationId="{39EDFD1D-535E-AE19-F350-11B50F61B333}"/>
          </ac:inkMkLst>
        </pc:inkChg>
        <pc:inkChg chg="add del reco">
          <ac:chgData name="Pim de Haan" userId="2b3e5deb-29d3-4b97-bbeb-1c6b194d3aca" providerId="ADAL" clId="{5422AAA0-7067-F845-8FDC-853FD9D61838}" dt="2022-07-25T07:58:10.441" v="11"/>
          <ac:inkMkLst>
            <pc:docMk/>
            <pc:sldMk cId="4257514914" sldId="2142533616"/>
            <ac:inkMk id="16" creationId="{BFEB9E4C-5D11-81FE-4F2E-D54C0B37500D}"/>
          </ac:inkMkLst>
        </pc:inkChg>
        <pc:inkChg chg="add del">
          <ac:chgData name="Pim de Haan" userId="2b3e5deb-29d3-4b97-bbeb-1c6b194d3aca" providerId="ADAL" clId="{5422AAA0-7067-F845-8FDC-853FD9D61838}" dt="2022-07-25T07:58:16.031" v="17"/>
          <ac:inkMkLst>
            <pc:docMk/>
            <pc:sldMk cId="4257514914" sldId="2142533616"/>
            <ac:inkMk id="17" creationId="{D286D56B-026C-610A-C3AF-A00C0D3B9D5C}"/>
          </ac:inkMkLst>
        </pc:inkChg>
        <pc:inkChg chg="add del">
          <ac:chgData name="Pim de Haan" userId="2b3e5deb-29d3-4b97-bbeb-1c6b194d3aca" providerId="ADAL" clId="{5422AAA0-7067-F845-8FDC-853FD9D61838}" dt="2022-07-25T07:58:16.031" v="17"/>
          <ac:inkMkLst>
            <pc:docMk/>
            <pc:sldMk cId="4257514914" sldId="2142533616"/>
            <ac:inkMk id="18" creationId="{2BDF0E96-DFC4-9227-CD46-CA13C758EC9F}"/>
          </ac:inkMkLst>
        </pc:inkChg>
        <pc:inkChg chg="add del">
          <ac:chgData name="Pim de Haan" userId="2b3e5deb-29d3-4b97-bbeb-1c6b194d3aca" providerId="ADAL" clId="{5422AAA0-7067-F845-8FDC-853FD9D61838}" dt="2022-07-25T07:58:16.031" v="17"/>
          <ac:inkMkLst>
            <pc:docMk/>
            <pc:sldMk cId="4257514914" sldId="2142533616"/>
            <ac:inkMk id="19" creationId="{A278B008-38EB-A8B8-1CC7-9343A0D2CADA}"/>
          </ac:inkMkLst>
        </pc:inkChg>
        <pc:inkChg chg="add reco">
          <ac:chgData name="Pim de Haan" userId="2b3e5deb-29d3-4b97-bbeb-1c6b194d3aca" providerId="ADAL" clId="{5422AAA0-7067-F845-8FDC-853FD9D61838}" dt="2022-07-25T07:58:16.031" v="17"/>
          <ac:inkMkLst>
            <pc:docMk/>
            <pc:sldMk cId="4257514914" sldId="2142533616"/>
            <ac:inkMk id="20" creationId="{C85E11D4-C7AC-6C06-4184-DD168FBFC19F}"/>
          </ac:inkMkLst>
        </pc:inkChg>
        <pc:inkChg chg="add">
          <ac:chgData name="Pim de Haan" userId="2b3e5deb-29d3-4b97-bbeb-1c6b194d3aca" providerId="ADAL" clId="{5422AAA0-7067-F845-8FDC-853FD9D61838}" dt="2022-07-25T07:58:17.768" v="18"/>
          <ac:inkMkLst>
            <pc:docMk/>
            <pc:sldMk cId="4257514914" sldId="2142533616"/>
            <ac:inkMk id="21" creationId="{713FFC5F-9426-A88A-CF29-A5FDAF3071BF}"/>
          </ac:inkMkLst>
        </pc:inkChg>
        <pc:inkChg chg="add">
          <ac:chgData name="Pim de Haan" userId="2b3e5deb-29d3-4b97-bbeb-1c6b194d3aca" providerId="ADAL" clId="{5422AAA0-7067-F845-8FDC-853FD9D61838}" dt="2022-07-25T07:58:18.589" v="19"/>
          <ac:inkMkLst>
            <pc:docMk/>
            <pc:sldMk cId="4257514914" sldId="2142533616"/>
            <ac:inkMk id="22" creationId="{C801E8A4-72AC-DF4B-379B-C29DBBB8E1F1}"/>
          </ac:inkMkLst>
        </pc:inkChg>
        <pc:inkChg chg="add">
          <ac:chgData name="Pim de Haan" userId="2b3e5deb-29d3-4b97-bbeb-1c6b194d3aca" providerId="ADAL" clId="{5422AAA0-7067-F845-8FDC-853FD9D61838}" dt="2022-07-25T07:58:19.328" v="20"/>
          <ac:inkMkLst>
            <pc:docMk/>
            <pc:sldMk cId="4257514914" sldId="2142533616"/>
            <ac:inkMk id="23" creationId="{F117EBCA-10BA-3B54-AE3F-4F966D5A1A83}"/>
          </ac:inkMkLst>
        </pc:inkChg>
        <pc:inkChg chg="add">
          <ac:chgData name="Pim de Haan" userId="2b3e5deb-29d3-4b97-bbeb-1c6b194d3aca" providerId="ADAL" clId="{5422AAA0-7067-F845-8FDC-853FD9D61838}" dt="2022-07-25T07:58:20.099" v="21"/>
          <ac:inkMkLst>
            <pc:docMk/>
            <pc:sldMk cId="4257514914" sldId="2142533616"/>
            <ac:inkMk id="24" creationId="{54E81C81-A9A5-3154-8B13-6D4C085E8A62}"/>
          </ac:inkMkLst>
        </pc:inkChg>
        <pc:inkChg chg="add">
          <ac:chgData name="Pim de Haan" userId="2b3e5deb-29d3-4b97-bbeb-1c6b194d3aca" providerId="ADAL" clId="{5422AAA0-7067-F845-8FDC-853FD9D61838}" dt="2022-07-25T07:58:23.753" v="22"/>
          <ac:inkMkLst>
            <pc:docMk/>
            <pc:sldMk cId="4257514914" sldId="2142533616"/>
            <ac:inkMk id="25" creationId="{4E5D02B4-874E-F20A-5EEF-63CACF277782}"/>
          </ac:inkMkLst>
        </pc:inkChg>
        <pc:inkChg chg="add del">
          <ac:chgData name="Pim de Haan" userId="2b3e5deb-29d3-4b97-bbeb-1c6b194d3aca" providerId="ADAL" clId="{5422AAA0-7067-F845-8FDC-853FD9D61838}" dt="2022-07-25T07:58:30.078" v="25"/>
          <ac:inkMkLst>
            <pc:docMk/>
            <pc:sldMk cId="4257514914" sldId="2142533616"/>
            <ac:inkMk id="26" creationId="{355DB590-2F75-F49C-7C96-D16A2AD4D694}"/>
          </ac:inkMkLst>
        </pc:inkChg>
        <pc:inkChg chg="add del">
          <ac:chgData name="Pim de Haan" userId="2b3e5deb-29d3-4b97-bbeb-1c6b194d3aca" providerId="ADAL" clId="{5422AAA0-7067-F845-8FDC-853FD9D61838}" dt="2022-07-25T07:58:30.078" v="25"/>
          <ac:inkMkLst>
            <pc:docMk/>
            <pc:sldMk cId="4257514914" sldId="2142533616"/>
            <ac:inkMk id="27" creationId="{928C6002-35C1-303E-2F07-D16F8BB44F02}"/>
          </ac:inkMkLst>
        </pc:inkChg>
        <pc:inkChg chg="add reco">
          <ac:chgData name="Pim de Haan" userId="2b3e5deb-29d3-4b97-bbeb-1c6b194d3aca" providerId="ADAL" clId="{5422AAA0-7067-F845-8FDC-853FD9D61838}" dt="2022-07-25T07:58:30.078" v="25"/>
          <ac:inkMkLst>
            <pc:docMk/>
            <pc:sldMk cId="4257514914" sldId="2142533616"/>
            <ac:inkMk id="28" creationId="{CBA019DC-A37E-1936-90EF-7F19343E3399}"/>
          </ac:inkMkLst>
        </pc:inkChg>
        <pc:inkChg chg="add del">
          <ac:chgData name="Pim de Haan" userId="2b3e5deb-29d3-4b97-bbeb-1c6b194d3aca" providerId="ADAL" clId="{5422AAA0-7067-F845-8FDC-853FD9D61838}" dt="2022-07-25T07:58:32.564" v="28"/>
          <ac:inkMkLst>
            <pc:docMk/>
            <pc:sldMk cId="4257514914" sldId="2142533616"/>
            <ac:inkMk id="29" creationId="{5243F25C-5F8F-2F6B-FF43-6BF9D044D258}"/>
          </ac:inkMkLst>
        </pc:inkChg>
        <pc:inkChg chg="add del">
          <ac:chgData name="Pim de Haan" userId="2b3e5deb-29d3-4b97-bbeb-1c6b194d3aca" providerId="ADAL" clId="{5422AAA0-7067-F845-8FDC-853FD9D61838}" dt="2022-07-25T07:58:32.564" v="28"/>
          <ac:inkMkLst>
            <pc:docMk/>
            <pc:sldMk cId="4257514914" sldId="2142533616"/>
            <ac:inkMk id="30" creationId="{A5DAD0F6-A51F-06E5-8345-A216672FA4B8}"/>
          </ac:inkMkLst>
        </pc:inkChg>
        <pc:inkChg chg="add reco">
          <ac:chgData name="Pim de Haan" userId="2b3e5deb-29d3-4b97-bbeb-1c6b194d3aca" providerId="ADAL" clId="{5422AAA0-7067-F845-8FDC-853FD9D61838}" dt="2022-07-25T07:58:32.564" v="28"/>
          <ac:inkMkLst>
            <pc:docMk/>
            <pc:sldMk cId="4257514914" sldId="2142533616"/>
            <ac:inkMk id="31" creationId="{8F14A0CD-EF88-FAE4-8BA4-824E51E4FCDA}"/>
          </ac:inkMkLst>
        </pc:inkChg>
        <pc:inkChg chg="add del">
          <ac:chgData name="Pim de Haan" userId="2b3e5deb-29d3-4b97-bbeb-1c6b194d3aca" providerId="ADAL" clId="{5422AAA0-7067-F845-8FDC-853FD9D61838}" dt="2022-07-25T07:58:36.156" v="31"/>
          <ac:inkMkLst>
            <pc:docMk/>
            <pc:sldMk cId="4257514914" sldId="2142533616"/>
            <ac:inkMk id="32" creationId="{72FC0A08-7FC1-6444-24B3-2BD96338C6A2}"/>
          </ac:inkMkLst>
        </pc:inkChg>
        <pc:inkChg chg="add del">
          <ac:chgData name="Pim de Haan" userId="2b3e5deb-29d3-4b97-bbeb-1c6b194d3aca" providerId="ADAL" clId="{5422AAA0-7067-F845-8FDC-853FD9D61838}" dt="2022-07-25T07:58:36.156" v="31"/>
          <ac:inkMkLst>
            <pc:docMk/>
            <pc:sldMk cId="4257514914" sldId="2142533616"/>
            <ac:inkMk id="33" creationId="{C0EBCDAF-A121-1A22-8B55-6C145736ED98}"/>
          </ac:inkMkLst>
        </pc:inkChg>
        <pc:inkChg chg="add reco">
          <ac:chgData name="Pim de Haan" userId="2b3e5deb-29d3-4b97-bbeb-1c6b194d3aca" providerId="ADAL" clId="{5422AAA0-7067-F845-8FDC-853FD9D61838}" dt="2022-07-25T07:58:36.156" v="31"/>
          <ac:inkMkLst>
            <pc:docMk/>
            <pc:sldMk cId="4257514914" sldId="2142533616"/>
            <ac:inkMk id="34" creationId="{1D19EBA5-F158-2BA6-97AE-882025562944}"/>
          </ac:inkMkLst>
        </pc:inkChg>
      </pc:sldChg>
      <pc:sldChg chg="addSp delSp">
        <pc:chgData name="Pim de Haan" userId="2b3e5deb-29d3-4b97-bbeb-1c6b194d3aca" providerId="ADAL" clId="{5422AAA0-7067-F845-8FDC-853FD9D61838}" dt="2022-07-25T08:13:50.479" v="54"/>
        <pc:sldMkLst>
          <pc:docMk/>
          <pc:sldMk cId="933279553" sldId="2142533617"/>
        </pc:sldMkLst>
        <pc:inkChg chg="add">
          <ac:chgData name="Pim de Haan" userId="2b3e5deb-29d3-4b97-bbeb-1c6b194d3aca" providerId="ADAL" clId="{5422AAA0-7067-F845-8FDC-853FD9D61838}" dt="2022-07-25T08:13:50.479" v="54"/>
          <ac:inkMkLst>
            <pc:docMk/>
            <pc:sldMk cId="933279553" sldId="2142533617"/>
            <ac:inkMk id="13" creationId="{5D40FF78-8ABE-B703-E91D-F3E4BF221AB5}"/>
          </ac:inkMkLst>
        </pc:inkChg>
        <pc:inkChg chg="add del">
          <ac:chgData name="Pim de Haan" userId="2b3e5deb-29d3-4b97-bbeb-1c6b194d3aca" providerId="ADAL" clId="{5422AAA0-7067-F845-8FDC-853FD9D61838}" dt="2022-07-25T08:12:47.233" v="36"/>
          <ac:inkMkLst>
            <pc:docMk/>
            <pc:sldMk cId="933279553" sldId="2142533617"/>
            <ac:inkMk id="13" creationId="{79EB2356-DA72-4581-593D-944F4267DD34}"/>
          </ac:inkMkLst>
        </pc:inkChg>
        <pc:inkChg chg="add del">
          <ac:chgData name="Pim de Haan" userId="2b3e5deb-29d3-4b97-bbeb-1c6b194d3aca" providerId="ADAL" clId="{5422AAA0-7067-F845-8FDC-853FD9D61838}" dt="2022-07-25T08:12:46.009" v="35"/>
          <ac:inkMkLst>
            <pc:docMk/>
            <pc:sldMk cId="933279553" sldId="2142533617"/>
            <ac:inkMk id="14" creationId="{D742C06E-1379-87A2-3D6A-0DF21692EC01}"/>
          </ac:inkMkLst>
        </pc:inkChg>
        <pc:inkChg chg="add del reco">
          <ac:chgData name="Pim de Haan" userId="2b3e5deb-29d3-4b97-bbeb-1c6b194d3aca" providerId="ADAL" clId="{5422AAA0-7067-F845-8FDC-853FD9D61838}" dt="2022-07-25T08:12:46.009" v="35"/>
          <ac:inkMkLst>
            <pc:docMk/>
            <pc:sldMk cId="933279553" sldId="2142533617"/>
            <ac:inkMk id="15" creationId="{4D9C65E6-4205-FCE2-61C0-F18A41689C73}"/>
          </ac:inkMkLst>
        </pc:inkChg>
        <pc:inkChg chg="add del">
          <ac:chgData name="Pim de Haan" userId="2b3e5deb-29d3-4b97-bbeb-1c6b194d3aca" providerId="ADAL" clId="{5422AAA0-7067-F845-8FDC-853FD9D61838}" dt="2022-07-25T08:12:50.366" v="38"/>
          <ac:inkMkLst>
            <pc:docMk/>
            <pc:sldMk cId="933279553" sldId="2142533617"/>
            <ac:inkMk id="16" creationId="{17296DCD-BEE7-7952-6AE9-CD50684DDC86}"/>
          </ac:inkMkLst>
        </pc:inkChg>
        <pc:inkChg chg="add del">
          <ac:chgData name="Pim de Haan" userId="2b3e5deb-29d3-4b97-bbeb-1c6b194d3aca" providerId="ADAL" clId="{5422AAA0-7067-F845-8FDC-853FD9D61838}" dt="2022-07-25T08:12:53.526" v="42"/>
          <ac:inkMkLst>
            <pc:docMk/>
            <pc:sldMk cId="933279553" sldId="2142533617"/>
            <ac:inkMk id="17" creationId="{73BFB5C8-5D6A-306D-B481-3C43D5A4D9AB}"/>
          </ac:inkMkLst>
        </pc:inkChg>
        <pc:inkChg chg="add del">
          <ac:chgData name="Pim de Haan" userId="2b3e5deb-29d3-4b97-bbeb-1c6b194d3aca" providerId="ADAL" clId="{5422AAA0-7067-F845-8FDC-853FD9D61838}" dt="2022-07-25T08:12:53.526" v="42"/>
          <ac:inkMkLst>
            <pc:docMk/>
            <pc:sldMk cId="933279553" sldId="2142533617"/>
            <ac:inkMk id="18" creationId="{1DD049EE-78BC-3F4D-5ECF-526BC187B38E}"/>
          </ac:inkMkLst>
        </pc:inkChg>
        <pc:inkChg chg="add del">
          <ac:chgData name="Pim de Haan" userId="2b3e5deb-29d3-4b97-bbeb-1c6b194d3aca" providerId="ADAL" clId="{5422AAA0-7067-F845-8FDC-853FD9D61838}" dt="2022-07-25T08:12:53.526" v="42"/>
          <ac:inkMkLst>
            <pc:docMk/>
            <pc:sldMk cId="933279553" sldId="2142533617"/>
            <ac:inkMk id="19" creationId="{D0E2B492-1232-B320-1336-F85A4096557A}"/>
          </ac:inkMkLst>
        </pc:inkChg>
        <pc:inkChg chg="add reco">
          <ac:chgData name="Pim de Haan" userId="2b3e5deb-29d3-4b97-bbeb-1c6b194d3aca" providerId="ADAL" clId="{5422AAA0-7067-F845-8FDC-853FD9D61838}" dt="2022-07-25T08:12:53.526" v="42"/>
          <ac:inkMkLst>
            <pc:docMk/>
            <pc:sldMk cId="933279553" sldId="2142533617"/>
            <ac:inkMk id="26" creationId="{95F0AA45-6451-0156-F633-979CEC46D1B3}"/>
          </ac:inkMkLst>
        </pc:inkChg>
        <pc:inkChg chg="add">
          <ac:chgData name="Pim de Haan" userId="2b3e5deb-29d3-4b97-bbeb-1c6b194d3aca" providerId="ADAL" clId="{5422AAA0-7067-F845-8FDC-853FD9D61838}" dt="2022-07-25T08:12:54.754" v="43"/>
          <ac:inkMkLst>
            <pc:docMk/>
            <pc:sldMk cId="933279553" sldId="2142533617"/>
            <ac:inkMk id="27" creationId="{9BE616F7-5736-6757-0D09-AAA85271CE35}"/>
          </ac:inkMkLst>
        </pc:inkChg>
        <pc:inkChg chg="add">
          <ac:chgData name="Pim de Haan" userId="2b3e5deb-29d3-4b97-bbeb-1c6b194d3aca" providerId="ADAL" clId="{5422AAA0-7067-F845-8FDC-853FD9D61838}" dt="2022-07-25T08:12:55.455" v="44"/>
          <ac:inkMkLst>
            <pc:docMk/>
            <pc:sldMk cId="933279553" sldId="2142533617"/>
            <ac:inkMk id="29" creationId="{D8C28B04-4F22-A57F-04B7-00A7C4D4A4C5}"/>
          </ac:inkMkLst>
        </pc:inkChg>
        <pc:inkChg chg="add del">
          <ac:chgData name="Pim de Haan" userId="2b3e5deb-29d3-4b97-bbeb-1c6b194d3aca" providerId="ADAL" clId="{5422AAA0-7067-F845-8FDC-853FD9D61838}" dt="2022-07-25T08:13:16.711" v="53"/>
          <ac:inkMkLst>
            <pc:docMk/>
            <pc:sldMk cId="933279553" sldId="2142533617"/>
            <ac:inkMk id="30" creationId="{CB4822EE-0A60-E91A-64AA-5649CE9D2C7B}"/>
          </ac:inkMkLst>
        </pc:inkChg>
        <pc:inkChg chg="add del">
          <ac:chgData name="Pim de Haan" userId="2b3e5deb-29d3-4b97-bbeb-1c6b194d3aca" providerId="ADAL" clId="{5422AAA0-7067-F845-8FDC-853FD9D61838}" dt="2022-07-25T08:13:16.711" v="53"/>
          <ac:inkMkLst>
            <pc:docMk/>
            <pc:sldMk cId="933279553" sldId="2142533617"/>
            <ac:inkMk id="32" creationId="{A6E6500D-FD5E-1E22-01A0-7AFDCED19E17}"/>
          </ac:inkMkLst>
        </pc:inkChg>
        <pc:inkChg chg="add del">
          <ac:chgData name="Pim de Haan" userId="2b3e5deb-29d3-4b97-bbeb-1c6b194d3aca" providerId="ADAL" clId="{5422AAA0-7067-F845-8FDC-853FD9D61838}" dt="2022-07-25T08:13:16.711" v="53"/>
          <ac:inkMkLst>
            <pc:docMk/>
            <pc:sldMk cId="933279553" sldId="2142533617"/>
            <ac:inkMk id="33" creationId="{D03A919D-3282-29E8-64F2-A02C6AE3FFB4}"/>
          </ac:inkMkLst>
        </pc:inkChg>
        <pc:inkChg chg="add del">
          <ac:chgData name="Pim de Haan" userId="2b3e5deb-29d3-4b97-bbeb-1c6b194d3aca" providerId="ADAL" clId="{5422AAA0-7067-F845-8FDC-853FD9D61838}" dt="2022-07-25T08:13:16.711" v="53"/>
          <ac:inkMkLst>
            <pc:docMk/>
            <pc:sldMk cId="933279553" sldId="2142533617"/>
            <ac:inkMk id="35" creationId="{F9BF54C8-3996-1DC2-0F0E-443A63B7384D}"/>
          </ac:inkMkLst>
        </pc:inkChg>
        <pc:inkChg chg="add del">
          <ac:chgData name="Pim de Haan" userId="2b3e5deb-29d3-4b97-bbeb-1c6b194d3aca" providerId="ADAL" clId="{5422AAA0-7067-F845-8FDC-853FD9D61838}" dt="2022-07-25T08:13:16.711" v="53"/>
          <ac:inkMkLst>
            <pc:docMk/>
            <pc:sldMk cId="933279553" sldId="2142533617"/>
            <ac:inkMk id="36" creationId="{2B8E5ABB-2A29-D73D-F9E3-EE616165CDF4}"/>
          </ac:inkMkLst>
        </pc:inkChg>
        <pc:inkChg chg="add del">
          <ac:chgData name="Pim de Haan" userId="2b3e5deb-29d3-4b97-bbeb-1c6b194d3aca" providerId="ADAL" clId="{5422AAA0-7067-F845-8FDC-853FD9D61838}" dt="2022-07-25T08:13:16.711" v="53"/>
          <ac:inkMkLst>
            <pc:docMk/>
            <pc:sldMk cId="933279553" sldId="2142533617"/>
            <ac:inkMk id="37" creationId="{2C1D156A-403F-CD46-C459-1EB2E922B365}"/>
          </ac:inkMkLst>
        </pc:inkChg>
        <pc:inkChg chg="add del">
          <ac:chgData name="Pim de Haan" userId="2b3e5deb-29d3-4b97-bbeb-1c6b194d3aca" providerId="ADAL" clId="{5422AAA0-7067-F845-8FDC-853FD9D61838}" dt="2022-07-25T08:13:16.711" v="53"/>
          <ac:inkMkLst>
            <pc:docMk/>
            <pc:sldMk cId="933279553" sldId="2142533617"/>
            <ac:inkMk id="38" creationId="{D0C7A694-C3B7-E803-158E-C68BC9FA5A26}"/>
          </ac:inkMkLst>
        </pc:inkChg>
        <pc:inkChg chg="add del">
          <ac:chgData name="Pim de Haan" userId="2b3e5deb-29d3-4b97-bbeb-1c6b194d3aca" providerId="ADAL" clId="{5422AAA0-7067-F845-8FDC-853FD9D61838}" dt="2022-07-25T08:13:16.711" v="53"/>
          <ac:inkMkLst>
            <pc:docMk/>
            <pc:sldMk cId="933279553" sldId="2142533617"/>
            <ac:inkMk id="39" creationId="{D003FFD8-E3F9-58AB-88E7-90F4663F7974}"/>
          </ac:inkMkLst>
        </pc:inkChg>
        <pc:inkChg chg="add reco">
          <ac:chgData name="Pim de Haan" userId="2b3e5deb-29d3-4b97-bbeb-1c6b194d3aca" providerId="ADAL" clId="{5422AAA0-7067-F845-8FDC-853FD9D61838}" dt="2022-07-25T08:13:16.711" v="53"/>
          <ac:inkMkLst>
            <pc:docMk/>
            <pc:sldMk cId="933279553" sldId="2142533617"/>
            <ac:inkMk id="40" creationId="{CDA5C9BE-19D7-C71D-183F-B19399765F34}"/>
          </ac:inkMkLst>
        </pc:inkChg>
        <pc:inkChg chg="add reco">
          <ac:chgData name="Pim de Haan" userId="2b3e5deb-29d3-4b97-bbeb-1c6b194d3aca" providerId="ADAL" clId="{5422AAA0-7067-F845-8FDC-853FD9D61838}" dt="2022-07-25T08:13:16.711" v="53"/>
          <ac:inkMkLst>
            <pc:docMk/>
            <pc:sldMk cId="933279553" sldId="2142533617"/>
            <ac:inkMk id="41" creationId="{30279709-62E7-172E-7453-60FF11142540}"/>
          </ac:inkMkLst>
        </pc:inkChg>
      </pc:sldChg>
      <pc:sldChg chg="addSp delSp modSp">
        <pc:chgData name="Pim de Haan" userId="2b3e5deb-29d3-4b97-bbeb-1c6b194d3aca" providerId="ADAL" clId="{5422AAA0-7067-F845-8FDC-853FD9D61838}" dt="2022-07-25T08:23:47.508" v="104"/>
        <pc:sldMkLst>
          <pc:docMk/>
          <pc:sldMk cId="618415917" sldId="2142533618"/>
        </pc:sldMkLst>
        <pc:inkChg chg="del">
          <ac:chgData name="Pim de Haan" userId="2b3e5deb-29d3-4b97-bbeb-1c6b194d3aca" providerId="ADAL" clId="{5422AAA0-7067-F845-8FDC-853FD9D61838}" dt="2022-07-25T08:17:34.747" v="65"/>
          <ac:inkMkLst>
            <pc:docMk/>
            <pc:sldMk cId="618415917" sldId="2142533618"/>
            <ac:inkMk id="9" creationId="{16263A4C-B2B0-79B7-C745-7FDC7A391289}"/>
          </ac:inkMkLst>
        </pc:inkChg>
        <pc:inkChg chg="add del">
          <ac:chgData name="Pim de Haan" userId="2b3e5deb-29d3-4b97-bbeb-1c6b194d3aca" providerId="ADAL" clId="{5422AAA0-7067-F845-8FDC-853FD9D61838}" dt="2022-07-25T08:23:42.865" v="100"/>
          <ac:inkMkLst>
            <pc:docMk/>
            <pc:sldMk cId="618415917" sldId="2142533618"/>
            <ac:inkMk id="9" creationId="{9AE34D81-7718-2B4C-0860-4FC97CDA8147}"/>
          </ac:inkMkLst>
        </pc:inkChg>
        <pc:inkChg chg="del">
          <ac:chgData name="Pim de Haan" userId="2b3e5deb-29d3-4b97-bbeb-1c6b194d3aca" providerId="ADAL" clId="{5422AAA0-7067-F845-8FDC-853FD9D61838}" dt="2022-07-25T08:17:34.754" v="66"/>
          <ac:inkMkLst>
            <pc:docMk/>
            <pc:sldMk cId="618415917" sldId="2142533618"/>
            <ac:inkMk id="10" creationId="{95A31104-DF9C-5A2C-BA2D-3FAE3FF3A5F1}"/>
          </ac:inkMkLst>
        </pc:inkChg>
        <pc:inkChg chg="add del">
          <ac:chgData name="Pim de Haan" userId="2b3e5deb-29d3-4b97-bbeb-1c6b194d3aca" providerId="ADAL" clId="{5422AAA0-7067-F845-8FDC-853FD9D61838}" dt="2022-07-25T08:23:42.865" v="100"/>
          <ac:inkMkLst>
            <pc:docMk/>
            <pc:sldMk cId="618415917" sldId="2142533618"/>
            <ac:inkMk id="10" creationId="{AF3DB6E3-27FF-B599-8697-6DB353CEBEC6}"/>
          </ac:inkMkLst>
        </pc:inkChg>
        <pc:inkChg chg="add reco">
          <ac:chgData name="Pim de Haan" userId="2b3e5deb-29d3-4b97-bbeb-1c6b194d3aca" providerId="ADAL" clId="{5422AAA0-7067-F845-8FDC-853FD9D61838}" dt="2022-07-25T08:23:42.865" v="100"/>
          <ac:inkMkLst>
            <pc:docMk/>
            <pc:sldMk cId="618415917" sldId="2142533618"/>
            <ac:inkMk id="11" creationId="{1C26DD29-2803-9C0D-4EA0-529E3636F17D}"/>
          </ac:inkMkLst>
        </pc:inkChg>
        <pc:inkChg chg="del">
          <ac:chgData name="Pim de Haan" userId="2b3e5deb-29d3-4b97-bbeb-1c6b194d3aca" providerId="ADAL" clId="{5422AAA0-7067-F845-8FDC-853FD9D61838}" dt="2022-07-25T08:17:34.759" v="67"/>
          <ac:inkMkLst>
            <pc:docMk/>
            <pc:sldMk cId="618415917" sldId="2142533618"/>
            <ac:inkMk id="11" creationId="{688990CF-44E9-45D9-18DB-2AF46E65EF30}"/>
          </ac:inkMkLst>
        </pc:inkChg>
        <pc:inkChg chg="add del">
          <ac:chgData name="Pim de Haan" userId="2b3e5deb-29d3-4b97-bbeb-1c6b194d3aca" providerId="ADAL" clId="{5422AAA0-7067-F845-8FDC-853FD9D61838}" dt="2022-07-25T08:17:38.701" v="72"/>
          <ac:inkMkLst>
            <pc:docMk/>
            <pc:sldMk cId="618415917" sldId="2142533618"/>
            <ac:inkMk id="13" creationId="{5D40FF78-8ABE-B703-E91D-F3E4BF221AB5}"/>
          </ac:inkMkLst>
        </pc:inkChg>
        <pc:inkChg chg="add del">
          <ac:chgData name="Pim de Haan" userId="2b3e5deb-29d3-4b97-bbeb-1c6b194d3aca" providerId="ADAL" clId="{5422AAA0-7067-F845-8FDC-853FD9D61838}" dt="2022-07-25T08:17:47.421" v="80"/>
          <ac:inkMkLst>
            <pc:docMk/>
            <pc:sldMk cId="618415917" sldId="2142533618"/>
            <ac:inkMk id="14" creationId="{57B4FC87-2DE9-70D7-D7BB-E10128C3BCCC}"/>
          </ac:inkMkLst>
        </pc:inkChg>
        <pc:inkChg chg="add del">
          <ac:chgData name="Pim de Haan" userId="2b3e5deb-29d3-4b97-bbeb-1c6b194d3aca" providerId="ADAL" clId="{5422AAA0-7067-F845-8FDC-853FD9D61838}" dt="2022-07-25T08:23:47.508" v="104"/>
          <ac:inkMkLst>
            <pc:docMk/>
            <pc:sldMk cId="618415917" sldId="2142533618"/>
            <ac:inkMk id="14" creationId="{6E83E3B8-A9E3-C03A-53B6-928A96FEE9F0}"/>
          </ac:inkMkLst>
        </pc:inkChg>
        <pc:inkChg chg="add del">
          <ac:chgData name="Pim de Haan" userId="2b3e5deb-29d3-4b97-bbeb-1c6b194d3aca" providerId="ADAL" clId="{5422AAA0-7067-F845-8FDC-853FD9D61838}" dt="2022-07-25T08:17:47.421" v="80"/>
          <ac:inkMkLst>
            <pc:docMk/>
            <pc:sldMk cId="618415917" sldId="2142533618"/>
            <ac:inkMk id="15" creationId="{45F7819A-9AFD-447E-0043-3D7EF416A3F0}"/>
          </ac:inkMkLst>
        </pc:inkChg>
        <pc:inkChg chg="add del">
          <ac:chgData name="Pim de Haan" userId="2b3e5deb-29d3-4b97-bbeb-1c6b194d3aca" providerId="ADAL" clId="{5422AAA0-7067-F845-8FDC-853FD9D61838}" dt="2022-07-25T08:23:47.508" v="104"/>
          <ac:inkMkLst>
            <pc:docMk/>
            <pc:sldMk cId="618415917" sldId="2142533618"/>
            <ac:inkMk id="15" creationId="{65E78055-20BB-9463-89AC-0CC88AEE2283}"/>
          </ac:inkMkLst>
        </pc:inkChg>
        <pc:inkChg chg="add reco">
          <ac:chgData name="Pim de Haan" userId="2b3e5deb-29d3-4b97-bbeb-1c6b194d3aca" providerId="ADAL" clId="{5422AAA0-7067-F845-8FDC-853FD9D61838}" dt="2022-07-25T08:17:47.421" v="80"/>
          <ac:inkMkLst>
            <pc:docMk/>
            <pc:sldMk cId="618415917" sldId="2142533618"/>
            <ac:inkMk id="16" creationId="{1677C051-6445-80A5-F36B-4D0F6B0E24A3}"/>
          </ac:inkMkLst>
        </pc:inkChg>
        <pc:inkChg chg="add del">
          <ac:chgData name="Pim de Haan" userId="2b3e5deb-29d3-4b97-bbeb-1c6b194d3aca" providerId="ADAL" clId="{5422AAA0-7067-F845-8FDC-853FD9D61838}" dt="2022-07-25T08:23:47.508" v="104"/>
          <ac:inkMkLst>
            <pc:docMk/>
            <pc:sldMk cId="618415917" sldId="2142533618"/>
            <ac:inkMk id="17" creationId="{41140EDA-399E-85CB-E182-CD12F0582079}"/>
          </ac:inkMkLst>
        </pc:inkChg>
        <pc:inkChg chg="add del">
          <ac:chgData name="Pim de Haan" userId="2b3e5deb-29d3-4b97-bbeb-1c6b194d3aca" providerId="ADAL" clId="{5422AAA0-7067-F845-8FDC-853FD9D61838}" dt="2022-07-25T08:17:50.834" v="83"/>
          <ac:inkMkLst>
            <pc:docMk/>
            <pc:sldMk cId="618415917" sldId="2142533618"/>
            <ac:inkMk id="17" creationId="{B067C9A8-B607-AFE6-8183-BD09FA7E95C2}"/>
          </ac:inkMkLst>
        </pc:inkChg>
        <pc:inkChg chg="add reco">
          <ac:chgData name="Pim de Haan" userId="2b3e5deb-29d3-4b97-bbeb-1c6b194d3aca" providerId="ADAL" clId="{5422AAA0-7067-F845-8FDC-853FD9D61838}" dt="2022-07-25T08:23:47.508" v="104"/>
          <ac:inkMkLst>
            <pc:docMk/>
            <pc:sldMk cId="618415917" sldId="2142533618"/>
            <ac:inkMk id="18" creationId="{4B4525E1-7305-BE42-82C0-70E458474886}"/>
          </ac:inkMkLst>
        </pc:inkChg>
        <pc:inkChg chg="add del">
          <ac:chgData name="Pim de Haan" userId="2b3e5deb-29d3-4b97-bbeb-1c6b194d3aca" providerId="ADAL" clId="{5422AAA0-7067-F845-8FDC-853FD9D61838}" dt="2022-07-25T08:17:50.834" v="83"/>
          <ac:inkMkLst>
            <pc:docMk/>
            <pc:sldMk cId="618415917" sldId="2142533618"/>
            <ac:inkMk id="18" creationId="{778BDDFE-DCD1-8C26-1CFD-CD58C7E007B3}"/>
          </ac:inkMkLst>
        </pc:inkChg>
        <pc:inkChg chg="add reco">
          <ac:chgData name="Pim de Haan" userId="2b3e5deb-29d3-4b97-bbeb-1c6b194d3aca" providerId="ADAL" clId="{5422AAA0-7067-F845-8FDC-853FD9D61838}" dt="2022-07-25T08:17:50.834" v="83"/>
          <ac:inkMkLst>
            <pc:docMk/>
            <pc:sldMk cId="618415917" sldId="2142533618"/>
            <ac:inkMk id="19" creationId="{596803B3-6691-93DD-9325-9DA816E5AF18}"/>
          </ac:inkMkLst>
        </pc:inkChg>
        <pc:inkChg chg="del">
          <ac:chgData name="Pim de Haan" userId="2b3e5deb-29d3-4b97-bbeb-1c6b194d3aca" providerId="ADAL" clId="{5422AAA0-7067-F845-8FDC-853FD9D61838}" dt="2022-07-25T08:17:33.781" v="64"/>
          <ac:inkMkLst>
            <pc:docMk/>
            <pc:sldMk cId="618415917" sldId="2142533618"/>
            <ac:inkMk id="21" creationId="{713FFC5F-9426-A88A-CF29-A5FDAF3071BF}"/>
          </ac:inkMkLst>
        </pc:inkChg>
        <pc:inkChg chg="del">
          <ac:chgData name="Pim de Haan" userId="2b3e5deb-29d3-4b97-bbeb-1c6b194d3aca" providerId="ADAL" clId="{5422AAA0-7067-F845-8FDC-853FD9D61838}" dt="2022-07-25T08:17:33.765" v="62"/>
          <ac:inkMkLst>
            <pc:docMk/>
            <pc:sldMk cId="618415917" sldId="2142533618"/>
            <ac:inkMk id="22" creationId="{C801E8A4-72AC-DF4B-379B-C29DBBB8E1F1}"/>
          </ac:inkMkLst>
        </pc:inkChg>
        <pc:inkChg chg="del">
          <ac:chgData name="Pim de Haan" userId="2b3e5deb-29d3-4b97-bbeb-1c6b194d3aca" providerId="ADAL" clId="{5422AAA0-7067-F845-8FDC-853FD9D61838}" dt="2022-07-25T08:17:33.776" v="63"/>
          <ac:inkMkLst>
            <pc:docMk/>
            <pc:sldMk cId="618415917" sldId="2142533618"/>
            <ac:inkMk id="23" creationId="{F117EBCA-10BA-3B54-AE3F-4F966D5A1A83}"/>
          </ac:inkMkLst>
        </pc:inkChg>
        <pc:inkChg chg="del">
          <ac:chgData name="Pim de Haan" userId="2b3e5deb-29d3-4b97-bbeb-1c6b194d3aca" providerId="ADAL" clId="{5422AAA0-7067-F845-8FDC-853FD9D61838}" dt="2022-07-25T08:17:32.804" v="61"/>
          <ac:inkMkLst>
            <pc:docMk/>
            <pc:sldMk cId="618415917" sldId="2142533618"/>
            <ac:inkMk id="24" creationId="{54E81C81-A9A5-3154-8B13-6D4C085E8A62}"/>
          </ac:inkMkLst>
        </pc:inkChg>
        <pc:inkChg chg="del">
          <ac:chgData name="Pim de Haan" userId="2b3e5deb-29d3-4b97-bbeb-1c6b194d3aca" providerId="ADAL" clId="{5422AAA0-7067-F845-8FDC-853FD9D61838}" dt="2022-07-25T08:17:42.411" v="74"/>
          <ac:inkMkLst>
            <pc:docMk/>
            <pc:sldMk cId="618415917" sldId="2142533618"/>
            <ac:inkMk id="27" creationId="{9BE616F7-5736-6757-0D09-AAA85271CE35}"/>
          </ac:inkMkLst>
        </pc:inkChg>
        <pc:inkChg chg="del mod modStrokes">
          <ac:chgData name="Pim de Haan" userId="2b3e5deb-29d3-4b97-bbeb-1c6b194d3aca" providerId="ADAL" clId="{5422AAA0-7067-F845-8FDC-853FD9D61838}" dt="2022-07-25T08:17:31.814" v="58"/>
          <ac:inkMkLst>
            <pc:docMk/>
            <pc:sldMk cId="618415917" sldId="2142533618"/>
            <ac:inkMk id="28" creationId="{CBA019DC-A37E-1936-90EF-7F19343E3399}"/>
          </ac:inkMkLst>
        </pc:inkChg>
        <pc:inkChg chg="del">
          <ac:chgData name="Pim de Haan" userId="2b3e5deb-29d3-4b97-bbeb-1c6b194d3aca" providerId="ADAL" clId="{5422AAA0-7067-F845-8FDC-853FD9D61838}" dt="2022-07-25T08:17:42.426" v="77"/>
          <ac:inkMkLst>
            <pc:docMk/>
            <pc:sldMk cId="618415917" sldId="2142533618"/>
            <ac:inkMk id="29" creationId="{D8C28B04-4F22-A57F-04B7-00A7C4D4A4C5}"/>
          </ac:inkMkLst>
        </pc:inkChg>
        <pc:inkChg chg="del mod modStrokes">
          <ac:chgData name="Pim de Haan" userId="2b3e5deb-29d3-4b97-bbeb-1c6b194d3aca" providerId="ADAL" clId="{5422AAA0-7067-F845-8FDC-853FD9D61838}" dt="2022-07-25T08:17:32.257" v="59"/>
          <ac:inkMkLst>
            <pc:docMk/>
            <pc:sldMk cId="618415917" sldId="2142533618"/>
            <ac:inkMk id="31" creationId="{8F14A0CD-EF88-FAE4-8BA4-824E51E4FCDA}"/>
          </ac:inkMkLst>
        </pc:inkChg>
        <pc:inkChg chg="del mod modStrokes">
          <ac:chgData name="Pim de Haan" userId="2b3e5deb-29d3-4b97-bbeb-1c6b194d3aca" providerId="ADAL" clId="{5422AAA0-7067-F845-8FDC-853FD9D61838}" dt="2022-07-25T08:17:32.788" v="60"/>
          <ac:inkMkLst>
            <pc:docMk/>
            <pc:sldMk cId="618415917" sldId="2142533618"/>
            <ac:inkMk id="34" creationId="{1D19EBA5-F158-2BA6-97AE-882025562944}"/>
          </ac:inkMkLst>
        </pc:inkChg>
        <pc:inkChg chg="del mod modStrokes">
          <ac:chgData name="Pim de Haan" userId="2b3e5deb-29d3-4b97-bbeb-1c6b194d3aca" providerId="ADAL" clId="{5422AAA0-7067-F845-8FDC-853FD9D61838}" dt="2022-07-25T08:17:42.421" v="76"/>
          <ac:inkMkLst>
            <pc:docMk/>
            <pc:sldMk cId="618415917" sldId="2142533618"/>
            <ac:inkMk id="40" creationId="{CDA5C9BE-19D7-C71D-183F-B19399765F34}"/>
          </ac:inkMkLst>
        </pc:inkChg>
        <pc:inkChg chg="del mod modStrokes">
          <ac:chgData name="Pim de Haan" userId="2b3e5deb-29d3-4b97-bbeb-1c6b194d3aca" providerId="ADAL" clId="{5422AAA0-7067-F845-8FDC-853FD9D61838}" dt="2022-07-25T08:17:42.418" v="75"/>
          <ac:inkMkLst>
            <pc:docMk/>
            <pc:sldMk cId="618415917" sldId="2142533618"/>
            <ac:inkMk id="41" creationId="{30279709-62E7-172E-7453-60FF11142540}"/>
          </ac:inkMkLst>
        </pc:inkChg>
      </pc:sldChg>
      <pc:sldChg chg="addSp delSp modSp">
        <pc:chgData name="Pim de Haan" userId="2b3e5deb-29d3-4b97-bbeb-1c6b194d3aca" providerId="ADAL" clId="{5422AAA0-7067-F845-8FDC-853FD9D61838}" dt="2022-07-25T08:24:00.851" v="109"/>
        <pc:sldMkLst>
          <pc:docMk/>
          <pc:sldMk cId="4012795276" sldId="2142533619"/>
        </pc:sldMkLst>
        <pc:spChg chg="mod">
          <ac:chgData name="Pim de Haan" userId="2b3e5deb-29d3-4b97-bbeb-1c6b194d3aca" providerId="ADAL" clId="{5422AAA0-7067-F845-8FDC-853FD9D61838}" dt="2022-07-25T08:22:57.354" v="86" actId="1076"/>
          <ac:spMkLst>
            <pc:docMk/>
            <pc:sldMk cId="4012795276" sldId="2142533619"/>
            <ac:spMk id="4" creationId="{9F6EF29E-24F6-ACB2-80FA-3F47E03BF11F}"/>
          </ac:spMkLst>
        </pc:spChg>
        <pc:grpChg chg="add mod">
          <ac:chgData name="Pim de Haan" userId="2b3e5deb-29d3-4b97-bbeb-1c6b194d3aca" providerId="ADAL" clId="{5422AAA0-7067-F845-8FDC-853FD9D61838}" dt="2022-07-25T08:23:00.992" v="87" actId="1076"/>
          <ac:grpSpMkLst>
            <pc:docMk/>
            <pc:sldMk cId="4012795276" sldId="2142533619"/>
            <ac:grpSpMk id="12" creationId="{F4BB1F61-7CAD-F150-88D8-5AA0C2525BCA}"/>
          </ac:grpSpMkLst>
        </pc:grpChg>
        <pc:inkChg chg="add del">
          <ac:chgData name="Pim de Haan" userId="2b3e5deb-29d3-4b97-bbeb-1c6b194d3aca" providerId="ADAL" clId="{5422AAA0-7067-F845-8FDC-853FD9D61838}" dt="2022-07-25T08:23:05.093" v="89"/>
          <ac:inkMkLst>
            <pc:docMk/>
            <pc:sldMk cId="4012795276" sldId="2142533619"/>
            <ac:inkMk id="13" creationId="{9EC572B0-E94D-681B-C3CA-D83A96DAC3C7}"/>
          </ac:inkMkLst>
        </pc:inkChg>
        <pc:inkChg chg="add del">
          <ac:chgData name="Pim de Haan" userId="2b3e5deb-29d3-4b97-bbeb-1c6b194d3aca" providerId="ADAL" clId="{5422AAA0-7067-F845-8FDC-853FD9D61838}" dt="2022-07-25T08:23:08.036" v="92"/>
          <ac:inkMkLst>
            <pc:docMk/>
            <pc:sldMk cId="4012795276" sldId="2142533619"/>
            <ac:inkMk id="14" creationId="{3D99A35E-5970-F43D-38C0-9790E1DAFCAF}"/>
          </ac:inkMkLst>
        </pc:inkChg>
        <pc:inkChg chg="add del">
          <ac:chgData name="Pim de Haan" userId="2b3e5deb-29d3-4b97-bbeb-1c6b194d3aca" providerId="ADAL" clId="{5422AAA0-7067-F845-8FDC-853FD9D61838}" dt="2022-07-25T08:23:08.036" v="92"/>
          <ac:inkMkLst>
            <pc:docMk/>
            <pc:sldMk cId="4012795276" sldId="2142533619"/>
            <ac:inkMk id="15" creationId="{215032AE-2768-A3CA-4F43-D13259786A40}"/>
          </ac:inkMkLst>
        </pc:inkChg>
        <pc:inkChg chg="add reco">
          <ac:chgData name="Pim de Haan" userId="2b3e5deb-29d3-4b97-bbeb-1c6b194d3aca" providerId="ADAL" clId="{5422AAA0-7067-F845-8FDC-853FD9D61838}" dt="2022-07-25T08:23:08.036" v="92"/>
          <ac:inkMkLst>
            <pc:docMk/>
            <pc:sldMk cId="4012795276" sldId="2142533619"/>
            <ac:inkMk id="16" creationId="{064C3C74-EC84-B3D9-1621-D6BAF509451E}"/>
          </ac:inkMkLst>
        </pc:inkChg>
        <pc:inkChg chg="add">
          <ac:chgData name="Pim de Haan" userId="2b3e5deb-29d3-4b97-bbeb-1c6b194d3aca" providerId="ADAL" clId="{5422AAA0-7067-F845-8FDC-853FD9D61838}" dt="2022-07-25T08:23:19.834" v="93"/>
          <ac:inkMkLst>
            <pc:docMk/>
            <pc:sldMk cId="4012795276" sldId="2142533619"/>
            <ac:inkMk id="17" creationId="{B62238FC-EFCF-A8C9-EE36-8AECCBFC7ADF}"/>
          </ac:inkMkLst>
        </pc:inkChg>
        <pc:inkChg chg="add del">
          <ac:chgData name="Pim de Haan" userId="2b3e5deb-29d3-4b97-bbeb-1c6b194d3aca" providerId="ADAL" clId="{5422AAA0-7067-F845-8FDC-853FD9D61838}" dt="2022-07-25T08:23:24.323" v="97"/>
          <ac:inkMkLst>
            <pc:docMk/>
            <pc:sldMk cId="4012795276" sldId="2142533619"/>
            <ac:inkMk id="18" creationId="{D9394A1D-2EB7-6799-38FD-D7C6DE184512}"/>
          </ac:inkMkLst>
        </pc:inkChg>
        <pc:inkChg chg="add del">
          <ac:chgData name="Pim de Haan" userId="2b3e5deb-29d3-4b97-bbeb-1c6b194d3aca" providerId="ADAL" clId="{5422AAA0-7067-F845-8FDC-853FD9D61838}" dt="2022-07-25T08:23:24.323" v="97"/>
          <ac:inkMkLst>
            <pc:docMk/>
            <pc:sldMk cId="4012795276" sldId="2142533619"/>
            <ac:inkMk id="19" creationId="{4B60EF22-820C-0D9D-E19F-C7F3B22B8981}"/>
          </ac:inkMkLst>
        </pc:inkChg>
        <pc:inkChg chg="add del">
          <ac:chgData name="Pim de Haan" userId="2b3e5deb-29d3-4b97-bbeb-1c6b194d3aca" providerId="ADAL" clId="{5422AAA0-7067-F845-8FDC-853FD9D61838}" dt="2022-07-25T08:23:24.323" v="97"/>
          <ac:inkMkLst>
            <pc:docMk/>
            <pc:sldMk cId="4012795276" sldId="2142533619"/>
            <ac:inkMk id="20" creationId="{88DE3B78-2C36-0DD4-D3DB-5C1F49CFA6A8}"/>
          </ac:inkMkLst>
        </pc:inkChg>
        <pc:inkChg chg="add reco">
          <ac:chgData name="Pim de Haan" userId="2b3e5deb-29d3-4b97-bbeb-1c6b194d3aca" providerId="ADAL" clId="{5422AAA0-7067-F845-8FDC-853FD9D61838}" dt="2022-07-25T08:23:24.323" v="97"/>
          <ac:inkMkLst>
            <pc:docMk/>
            <pc:sldMk cId="4012795276" sldId="2142533619"/>
            <ac:inkMk id="21" creationId="{1F97348A-EEDE-95F9-6AE9-5572CB9F1AE9}"/>
          </ac:inkMkLst>
        </pc:inkChg>
        <pc:inkChg chg="add del">
          <ac:chgData name="Pim de Haan" userId="2b3e5deb-29d3-4b97-bbeb-1c6b194d3aca" providerId="ADAL" clId="{5422AAA0-7067-F845-8FDC-853FD9D61838}" dt="2022-07-25T08:23:58.086" v="106"/>
          <ac:inkMkLst>
            <pc:docMk/>
            <pc:sldMk cId="4012795276" sldId="2142533619"/>
            <ac:inkMk id="22" creationId="{A711CDD5-7AAF-0B2C-259E-36413A8F4020}"/>
          </ac:inkMkLst>
        </pc:inkChg>
        <pc:inkChg chg="add del">
          <ac:chgData name="Pim de Haan" userId="2b3e5deb-29d3-4b97-bbeb-1c6b194d3aca" providerId="ADAL" clId="{5422AAA0-7067-F845-8FDC-853FD9D61838}" dt="2022-07-25T08:24:00.851" v="109"/>
          <ac:inkMkLst>
            <pc:docMk/>
            <pc:sldMk cId="4012795276" sldId="2142533619"/>
            <ac:inkMk id="23" creationId="{388C5DB1-DE56-FC06-8E66-8AAFD73F8627}"/>
          </ac:inkMkLst>
        </pc:inkChg>
        <pc:inkChg chg="add del">
          <ac:chgData name="Pim de Haan" userId="2b3e5deb-29d3-4b97-bbeb-1c6b194d3aca" providerId="ADAL" clId="{5422AAA0-7067-F845-8FDC-853FD9D61838}" dt="2022-07-25T08:24:00.851" v="109"/>
          <ac:inkMkLst>
            <pc:docMk/>
            <pc:sldMk cId="4012795276" sldId="2142533619"/>
            <ac:inkMk id="24" creationId="{D680FDDA-E612-18BC-F273-C44A42A8604D}"/>
          </ac:inkMkLst>
        </pc:inkChg>
        <pc:inkChg chg="add reco">
          <ac:chgData name="Pim de Haan" userId="2b3e5deb-29d3-4b97-bbeb-1c6b194d3aca" providerId="ADAL" clId="{5422AAA0-7067-F845-8FDC-853FD9D61838}" dt="2022-07-25T08:24:00.851" v="109"/>
          <ac:inkMkLst>
            <pc:docMk/>
            <pc:sldMk cId="4012795276" sldId="2142533619"/>
            <ac:inkMk id="25" creationId="{1ADB8C0C-B4D3-A40E-0B41-640C4B66CC12}"/>
          </ac:inkMkLst>
        </pc:inkChg>
      </pc:sldChg>
      <pc:sldChg chg="addSp delSp modSp">
        <pc:chgData name="Pim de Haan" userId="2b3e5deb-29d3-4b97-bbeb-1c6b194d3aca" providerId="ADAL" clId="{5422AAA0-7067-F845-8FDC-853FD9D61838}" dt="2022-07-25T11:33:27.009" v="632"/>
        <pc:sldMkLst>
          <pc:docMk/>
          <pc:sldMk cId="3485056817" sldId="2142533620"/>
        </pc:sldMkLst>
        <pc:inkChg chg="add del">
          <ac:chgData name="Pim de Haan" userId="2b3e5deb-29d3-4b97-bbeb-1c6b194d3aca" providerId="ADAL" clId="{5422AAA0-7067-F845-8FDC-853FD9D61838}" dt="2022-07-25T08:34:35.471" v="116"/>
          <ac:inkMkLst>
            <pc:docMk/>
            <pc:sldMk cId="3485056817" sldId="2142533620"/>
            <ac:inkMk id="4" creationId="{FA88674A-242F-C9B4-5891-09EFBD331514}"/>
          </ac:inkMkLst>
        </pc:inkChg>
        <pc:inkChg chg="add del">
          <ac:chgData name="Pim de Haan" userId="2b3e5deb-29d3-4b97-bbeb-1c6b194d3aca" providerId="ADAL" clId="{5422AAA0-7067-F845-8FDC-853FD9D61838}" dt="2022-07-25T08:34:28.357" v="112"/>
          <ac:inkMkLst>
            <pc:docMk/>
            <pc:sldMk cId="3485056817" sldId="2142533620"/>
            <ac:inkMk id="5" creationId="{2603CB27-0131-1697-2C62-73BE82DADC04}"/>
          </ac:inkMkLst>
        </pc:inkChg>
        <pc:inkChg chg="add del mod">
          <ac:chgData name="Pim de Haan" userId="2b3e5deb-29d3-4b97-bbeb-1c6b194d3aca" providerId="ADAL" clId="{5422AAA0-7067-F845-8FDC-853FD9D61838}" dt="2022-07-25T08:35:49.900" v="140" actId="1076"/>
          <ac:inkMkLst>
            <pc:docMk/>
            <pc:sldMk cId="3485056817" sldId="2142533620"/>
            <ac:inkMk id="7" creationId="{A8784D7D-0174-3793-391C-BDDF2886B9A3}"/>
          </ac:inkMkLst>
        </pc:inkChg>
        <pc:inkChg chg="mod">
          <ac:chgData name="Pim de Haan" userId="2b3e5deb-29d3-4b97-bbeb-1c6b194d3aca" providerId="ADAL" clId="{5422AAA0-7067-F845-8FDC-853FD9D61838}" dt="2022-07-25T08:35:49.900" v="140" actId="1076"/>
          <ac:inkMkLst>
            <pc:docMk/>
            <pc:sldMk cId="3485056817" sldId="2142533620"/>
            <ac:inkMk id="8" creationId="{271BD7C3-BA91-1073-CD34-0E560F24A49C}"/>
          </ac:inkMkLst>
        </pc:inkChg>
        <pc:inkChg chg="mod">
          <ac:chgData name="Pim de Haan" userId="2b3e5deb-29d3-4b97-bbeb-1c6b194d3aca" providerId="ADAL" clId="{5422AAA0-7067-F845-8FDC-853FD9D61838}" dt="2022-07-25T08:35:49.900" v="140" actId="1076"/>
          <ac:inkMkLst>
            <pc:docMk/>
            <pc:sldMk cId="3485056817" sldId="2142533620"/>
            <ac:inkMk id="9" creationId="{C6450EEE-E089-4E8D-9DC0-FFD811F38F7C}"/>
          </ac:inkMkLst>
        </pc:inkChg>
        <pc:inkChg chg="mod">
          <ac:chgData name="Pim de Haan" userId="2b3e5deb-29d3-4b97-bbeb-1c6b194d3aca" providerId="ADAL" clId="{5422AAA0-7067-F845-8FDC-853FD9D61838}" dt="2022-07-25T08:35:49.900" v="140" actId="1076"/>
          <ac:inkMkLst>
            <pc:docMk/>
            <pc:sldMk cId="3485056817" sldId="2142533620"/>
            <ac:inkMk id="10" creationId="{008FBACE-4FEC-FECF-3607-2152A82525C4}"/>
          </ac:inkMkLst>
        </pc:inkChg>
        <pc:inkChg chg="mod">
          <ac:chgData name="Pim de Haan" userId="2b3e5deb-29d3-4b97-bbeb-1c6b194d3aca" providerId="ADAL" clId="{5422AAA0-7067-F845-8FDC-853FD9D61838}" dt="2022-07-25T08:35:49.900" v="140" actId="1076"/>
          <ac:inkMkLst>
            <pc:docMk/>
            <pc:sldMk cId="3485056817" sldId="2142533620"/>
            <ac:inkMk id="11" creationId="{36DC6A12-D1AF-6DA3-991E-1890FBA5D583}"/>
          </ac:inkMkLst>
        </pc:inkChg>
        <pc:inkChg chg="mod">
          <ac:chgData name="Pim de Haan" userId="2b3e5deb-29d3-4b97-bbeb-1c6b194d3aca" providerId="ADAL" clId="{5422AAA0-7067-F845-8FDC-853FD9D61838}" dt="2022-07-25T08:35:49.900" v="140" actId="1076"/>
          <ac:inkMkLst>
            <pc:docMk/>
            <pc:sldMk cId="3485056817" sldId="2142533620"/>
            <ac:inkMk id="12" creationId="{A5455A41-82D7-1603-57B6-E419DE0ADB13}"/>
          </ac:inkMkLst>
        </pc:inkChg>
        <pc:inkChg chg="mod">
          <ac:chgData name="Pim de Haan" userId="2b3e5deb-29d3-4b97-bbeb-1c6b194d3aca" providerId="ADAL" clId="{5422AAA0-7067-F845-8FDC-853FD9D61838}" dt="2022-07-25T08:35:49.900" v="140" actId="1076"/>
          <ac:inkMkLst>
            <pc:docMk/>
            <pc:sldMk cId="3485056817" sldId="2142533620"/>
            <ac:inkMk id="13" creationId="{014C27DD-8F60-A445-3F87-AC67268281FC}"/>
          </ac:inkMkLst>
        </pc:inkChg>
        <pc:inkChg chg="mod">
          <ac:chgData name="Pim de Haan" userId="2b3e5deb-29d3-4b97-bbeb-1c6b194d3aca" providerId="ADAL" clId="{5422AAA0-7067-F845-8FDC-853FD9D61838}" dt="2022-07-25T08:35:49.900" v="140" actId="1076"/>
          <ac:inkMkLst>
            <pc:docMk/>
            <pc:sldMk cId="3485056817" sldId="2142533620"/>
            <ac:inkMk id="14" creationId="{E8EFC2DE-CA90-D48B-C399-558164469800}"/>
          </ac:inkMkLst>
        </pc:inkChg>
        <pc:inkChg chg="mod">
          <ac:chgData name="Pim de Haan" userId="2b3e5deb-29d3-4b97-bbeb-1c6b194d3aca" providerId="ADAL" clId="{5422AAA0-7067-F845-8FDC-853FD9D61838}" dt="2022-07-25T08:35:49.900" v="140" actId="1076"/>
          <ac:inkMkLst>
            <pc:docMk/>
            <pc:sldMk cId="3485056817" sldId="2142533620"/>
            <ac:inkMk id="15" creationId="{EB61B47C-5E1C-74BD-6EC4-5EE250E46838}"/>
          </ac:inkMkLst>
        </pc:inkChg>
        <pc:inkChg chg="mod">
          <ac:chgData name="Pim de Haan" userId="2b3e5deb-29d3-4b97-bbeb-1c6b194d3aca" providerId="ADAL" clId="{5422AAA0-7067-F845-8FDC-853FD9D61838}" dt="2022-07-25T08:35:49.900" v="140" actId="1076"/>
          <ac:inkMkLst>
            <pc:docMk/>
            <pc:sldMk cId="3485056817" sldId="2142533620"/>
            <ac:inkMk id="16" creationId="{697BEB1A-9AA1-5356-DE8E-FE13A442D1C9}"/>
          </ac:inkMkLst>
        </pc:inkChg>
        <pc:inkChg chg="mod">
          <ac:chgData name="Pim de Haan" userId="2b3e5deb-29d3-4b97-bbeb-1c6b194d3aca" providerId="ADAL" clId="{5422AAA0-7067-F845-8FDC-853FD9D61838}" dt="2022-07-25T08:35:49.900" v="140" actId="1076"/>
          <ac:inkMkLst>
            <pc:docMk/>
            <pc:sldMk cId="3485056817" sldId="2142533620"/>
            <ac:inkMk id="17" creationId="{921BC6CB-CA39-0DD0-22BB-3657E0F93D3D}"/>
          </ac:inkMkLst>
        </pc:inkChg>
        <pc:inkChg chg="mod">
          <ac:chgData name="Pim de Haan" userId="2b3e5deb-29d3-4b97-bbeb-1c6b194d3aca" providerId="ADAL" clId="{5422AAA0-7067-F845-8FDC-853FD9D61838}" dt="2022-07-25T08:35:49.900" v="140" actId="1076"/>
          <ac:inkMkLst>
            <pc:docMk/>
            <pc:sldMk cId="3485056817" sldId="2142533620"/>
            <ac:inkMk id="18" creationId="{5A2753D5-1574-1CD7-1401-EEA4A6AEA5A7}"/>
          </ac:inkMkLst>
        </pc:inkChg>
        <pc:inkChg chg="mod">
          <ac:chgData name="Pim de Haan" userId="2b3e5deb-29d3-4b97-bbeb-1c6b194d3aca" providerId="ADAL" clId="{5422AAA0-7067-F845-8FDC-853FD9D61838}" dt="2022-07-25T08:35:49.900" v="140" actId="1076"/>
          <ac:inkMkLst>
            <pc:docMk/>
            <pc:sldMk cId="3485056817" sldId="2142533620"/>
            <ac:inkMk id="19" creationId="{91610222-8885-A217-F039-AF75E9648357}"/>
          </ac:inkMkLst>
        </pc:inkChg>
        <pc:inkChg chg="mod">
          <ac:chgData name="Pim de Haan" userId="2b3e5deb-29d3-4b97-bbeb-1c6b194d3aca" providerId="ADAL" clId="{5422AAA0-7067-F845-8FDC-853FD9D61838}" dt="2022-07-25T08:35:49.900" v="140" actId="1076"/>
          <ac:inkMkLst>
            <pc:docMk/>
            <pc:sldMk cId="3485056817" sldId="2142533620"/>
            <ac:inkMk id="20" creationId="{22AC3A24-ED15-866B-3FFB-975151459981}"/>
          </ac:inkMkLst>
        </pc:inkChg>
        <pc:inkChg chg="mod">
          <ac:chgData name="Pim de Haan" userId="2b3e5deb-29d3-4b97-bbeb-1c6b194d3aca" providerId="ADAL" clId="{5422AAA0-7067-F845-8FDC-853FD9D61838}" dt="2022-07-25T08:35:49.900" v="140" actId="1076"/>
          <ac:inkMkLst>
            <pc:docMk/>
            <pc:sldMk cId="3485056817" sldId="2142533620"/>
            <ac:inkMk id="21" creationId="{21FD68BE-1AF7-EC5E-3232-40CAD95B9013}"/>
          </ac:inkMkLst>
        </pc:inkChg>
        <pc:inkChg chg="del">
          <ac:chgData name="Pim de Haan" userId="2b3e5deb-29d3-4b97-bbeb-1c6b194d3aca" providerId="ADAL" clId="{5422AAA0-7067-F845-8FDC-853FD9D61838}" dt="2022-07-25T11:33:24.926" v="631"/>
          <ac:inkMkLst>
            <pc:docMk/>
            <pc:sldMk cId="3485056817" sldId="2142533620"/>
            <ac:inkMk id="27" creationId="{3E56865F-0F46-D83E-DFB0-1C0813D8C3D1}"/>
          </ac:inkMkLst>
        </pc:inkChg>
        <pc:inkChg chg="del">
          <ac:chgData name="Pim de Haan" userId="2b3e5deb-29d3-4b97-bbeb-1c6b194d3aca" providerId="ADAL" clId="{5422AAA0-7067-F845-8FDC-853FD9D61838}" dt="2022-07-25T08:37:52.587" v="149"/>
          <ac:inkMkLst>
            <pc:docMk/>
            <pc:sldMk cId="3485056817" sldId="2142533620"/>
            <ac:inkMk id="31" creationId="{01A36929-54B1-A09D-1FB0-1033C16E5B50}"/>
          </ac:inkMkLst>
        </pc:inkChg>
        <pc:inkChg chg="add">
          <ac:chgData name="Pim de Haan" userId="2b3e5deb-29d3-4b97-bbeb-1c6b194d3aca" providerId="ADAL" clId="{5422AAA0-7067-F845-8FDC-853FD9D61838}" dt="2022-07-25T11:33:16.348" v="628"/>
          <ac:inkMkLst>
            <pc:docMk/>
            <pc:sldMk cId="3485056817" sldId="2142533620"/>
            <ac:inkMk id="31" creationId="{AD7160F3-2D7E-0413-9B37-21A89FFE6CD7}"/>
          </ac:inkMkLst>
        </pc:inkChg>
        <pc:inkChg chg="add del">
          <ac:chgData name="Pim de Haan" userId="2b3e5deb-29d3-4b97-bbeb-1c6b194d3aca" providerId="ADAL" clId="{5422AAA0-7067-F845-8FDC-853FD9D61838}" dt="2022-07-25T08:34:32.030" v="115"/>
          <ac:inkMkLst>
            <pc:docMk/>
            <pc:sldMk cId="3485056817" sldId="2142533620"/>
            <ac:inkMk id="32" creationId="{DC5709C4-5376-1AD9-16CE-AC12068D74A4}"/>
          </ac:inkMkLst>
        </pc:inkChg>
        <pc:inkChg chg="add del">
          <ac:chgData name="Pim de Haan" userId="2b3e5deb-29d3-4b97-bbeb-1c6b194d3aca" providerId="ADAL" clId="{5422AAA0-7067-F845-8FDC-853FD9D61838}" dt="2022-07-25T08:34:32.030" v="115"/>
          <ac:inkMkLst>
            <pc:docMk/>
            <pc:sldMk cId="3485056817" sldId="2142533620"/>
            <ac:inkMk id="33" creationId="{3752B930-5FF7-0981-7E11-357F8DEF1204}"/>
          </ac:inkMkLst>
        </pc:inkChg>
        <pc:inkChg chg="add reco">
          <ac:chgData name="Pim de Haan" userId="2b3e5deb-29d3-4b97-bbeb-1c6b194d3aca" providerId="ADAL" clId="{5422AAA0-7067-F845-8FDC-853FD9D61838}" dt="2022-07-25T08:34:32.030" v="115"/>
          <ac:inkMkLst>
            <pc:docMk/>
            <pc:sldMk cId="3485056817" sldId="2142533620"/>
            <ac:inkMk id="34" creationId="{DFDA7AEC-C333-61F9-0BAB-6033673E7687}"/>
          </ac:inkMkLst>
        </pc:inkChg>
        <pc:inkChg chg="add">
          <ac:chgData name="Pim de Haan" userId="2b3e5deb-29d3-4b97-bbeb-1c6b194d3aca" providerId="ADAL" clId="{5422AAA0-7067-F845-8FDC-853FD9D61838}" dt="2022-07-25T08:34:38.947" v="117"/>
          <ac:inkMkLst>
            <pc:docMk/>
            <pc:sldMk cId="3485056817" sldId="2142533620"/>
            <ac:inkMk id="35" creationId="{908D4AFD-7B17-D208-98CD-08DEDB12672B}"/>
          </ac:inkMkLst>
        </pc:inkChg>
        <pc:inkChg chg="add">
          <ac:chgData name="Pim de Haan" userId="2b3e5deb-29d3-4b97-bbeb-1c6b194d3aca" providerId="ADAL" clId="{5422AAA0-7067-F845-8FDC-853FD9D61838}" dt="2022-07-25T08:34:39.738" v="118"/>
          <ac:inkMkLst>
            <pc:docMk/>
            <pc:sldMk cId="3485056817" sldId="2142533620"/>
            <ac:inkMk id="36" creationId="{C994BF8E-9F29-4488-6371-9273EF84ACC5}"/>
          </ac:inkMkLst>
        </pc:inkChg>
        <pc:inkChg chg="add del">
          <ac:chgData name="Pim de Haan" userId="2b3e5deb-29d3-4b97-bbeb-1c6b194d3aca" providerId="ADAL" clId="{5422AAA0-7067-F845-8FDC-853FD9D61838}" dt="2022-07-25T08:34:47.614" v="120"/>
          <ac:inkMkLst>
            <pc:docMk/>
            <pc:sldMk cId="3485056817" sldId="2142533620"/>
            <ac:inkMk id="37" creationId="{8ED00806-BD9F-4B9F-BB54-750117CE4004}"/>
          </ac:inkMkLst>
        </pc:inkChg>
        <pc:inkChg chg="add del">
          <ac:chgData name="Pim de Haan" userId="2b3e5deb-29d3-4b97-bbeb-1c6b194d3aca" providerId="ADAL" clId="{5422AAA0-7067-F845-8FDC-853FD9D61838}" dt="2022-07-25T08:37:59.077" v="152"/>
          <ac:inkMkLst>
            <pc:docMk/>
            <pc:sldMk cId="3485056817" sldId="2142533620"/>
            <ac:inkMk id="38" creationId="{56C534DD-9547-C8D6-3FC8-4BE92DC1EE41}"/>
          </ac:inkMkLst>
        </pc:inkChg>
        <pc:inkChg chg="add del">
          <ac:chgData name="Pim de Haan" userId="2b3e5deb-29d3-4b97-bbeb-1c6b194d3aca" providerId="ADAL" clId="{5422AAA0-7067-F845-8FDC-853FD9D61838}" dt="2022-07-25T11:33:24.916" v="630"/>
          <ac:inkMkLst>
            <pc:docMk/>
            <pc:sldMk cId="3485056817" sldId="2142533620"/>
            <ac:inkMk id="38" creationId="{5731F075-79E9-3C62-8629-0251A81E5816}"/>
          </ac:inkMkLst>
        </pc:inkChg>
        <pc:inkChg chg="add del">
          <ac:chgData name="Pim de Haan" userId="2b3e5deb-29d3-4b97-bbeb-1c6b194d3aca" providerId="ADAL" clId="{5422AAA0-7067-F845-8FDC-853FD9D61838}" dt="2022-07-25T08:34:52.186" v="126"/>
          <ac:inkMkLst>
            <pc:docMk/>
            <pc:sldMk cId="3485056817" sldId="2142533620"/>
            <ac:inkMk id="38" creationId="{906CA870-5328-B088-612C-4ABC4AC1EB3C}"/>
          </ac:inkMkLst>
        </pc:inkChg>
        <pc:inkChg chg="add del">
          <ac:chgData name="Pim de Haan" userId="2b3e5deb-29d3-4b97-bbeb-1c6b194d3aca" providerId="ADAL" clId="{5422AAA0-7067-F845-8FDC-853FD9D61838}" dt="2022-07-25T08:34:52.186" v="126"/>
          <ac:inkMkLst>
            <pc:docMk/>
            <pc:sldMk cId="3485056817" sldId="2142533620"/>
            <ac:inkMk id="39" creationId="{2DA0C31C-FE3A-65D9-290E-84181C378FDC}"/>
          </ac:inkMkLst>
        </pc:inkChg>
        <pc:inkChg chg="add del">
          <ac:chgData name="Pim de Haan" userId="2b3e5deb-29d3-4b97-bbeb-1c6b194d3aca" providerId="ADAL" clId="{5422AAA0-7067-F845-8FDC-853FD9D61838}" dt="2022-07-25T08:37:59.077" v="152"/>
          <ac:inkMkLst>
            <pc:docMk/>
            <pc:sldMk cId="3485056817" sldId="2142533620"/>
            <ac:inkMk id="39" creationId="{890BC5E4-A176-D5B6-DE87-C145F7C32E4D}"/>
          </ac:inkMkLst>
        </pc:inkChg>
        <pc:inkChg chg="add">
          <ac:chgData name="Pim de Haan" userId="2b3e5deb-29d3-4b97-bbeb-1c6b194d3aca" providerId="ADAL" clId="{5422AAA0-7067-F845-8FDC-853FD9D61838}" dt="2022-07-25T11:33:27.009" v="632"/>
          <ac:inkMkLst>
            <pc:docMk/>
            <pc:sldMk cId="3485056817" sldId="2142533620"/>
            <ac:inkMk id="39" creationId="{CE50EA1B-3C93-C125-FA8E-458A2255616F}"/>
          </ac:inkMkLst>
        </pc:inkChg>
        <pc:inkChg chg="add del">
          <ac:chgData name="Pim de Haan" userId="2b3e5deb-29d3-4b97-bbeb-1c6b194d3aca" providerId="ADAL" clId="{5422AAA0-7067-F845-8FDC-853FD9D61838}" dt="2022-07-25T08:34:52.186" v="126"/>
          <ac:inkMkLst>
            <pc:docMk/>
            <pc:sldMk cId="3485056817" sldId="2142533620"/>
            <ac:inkMk id="40" creationId="{23364CDD-C15F-D880-6D82-80127FF3B186}"/>
          </ac:inkMkLst>
        </pc:inkChg>
        <pc:inkChg chg="add reco">
          <ac:chgData name="Pim de Haan" userId="2b3e5deb-29d3-4b97-bbeb-1c6b194d3aca" providerId="ADAL" clId="{5422AAA0-7067-F845-8FDC-853FD9D61838}" dt="2022-07-25T08:37:59.077" v="152"/>
          <ac:inkMkLst>
            <pc:docMk/>
            <pc:sldMk cId="3485056817" sldId="2142533620"/>
            <ac:inkMk id="40" creationId="{F3D44299-9C5F-CEDC-4FFF-C142FAC03CE2}"/>
          </ac:inkMkLst>
        </pc:inkChg>
        <pc:inkChg chg="add del">
          <ac:chgData name="Pim de Haan" userId="2b3e5deb-29d3-4b97-bbeb-1c6b194d3aca" providerId="ADAL" clId="{5422AAA0-7067-F845-8FDC-853FD9D61838}" dt="2022-07-25T08:38:04.999" v="157"/>
          <ac:inkMkLst>
            <pc:docMk/>
            <pc:sldMk cId="3485056817" sldId="2142533620"/>
            <ac:inkMk id="41" creationId="{0A986595-0027-CD85-DB76-CC4F1C59BAB5}"/>
          </ac:inkMkLst>
        </pc:inkChg>
        <pc:inkChg chg="add del">
          <ac:chgData name="Pim de Haan" userId="2b3e5deb-29d3-4b97-bbeb-1c6b194d3aca" providerId="ADAL" clId="{5422AAA0-7067-F845-8FDC-853FD9D61838}" dt="2022-07-25T08:34:52.186" v="126"/>
          <ac:inkMkLst>
            <pc:docMk/>
            <pc:sldMk cId="3485056817" sldId="2142533620"/>
            <ac:inkMk id="41" creationId="{4327BE39-398A-3272-69F5-A24200462136}"/>
          </ac:inkMkLst>
        </pc:inkChg>
        <pc:inkChg chg="add del">
          <ac:chgData name="Pim de Haan" userId="2b3e5deb-29d3-4b97-bbeb-1c6b194d3aca" providerId="ADAL" clId="{5422AAA0-7067-F845-8FDC-853FD9D61838}" dt="2022-07-25T08:34:52.186" v="126"/>
          <ac:inkMkLst>
            <pc:docMk/>
            <pc:sldMk cId="3485056817" sldId="2142533620"/>
            <ac:inkMk id="42" creationId="{35588ABC-F239-B3C8-201F-5924F1A2E7D6}"/>
          </ac:inkMkLst>
        </pc:inkChg>
        <pc:inkChg chg="add del">
          <ac:chgData name="Pim de Haan" userId="2b3e5deb-29d3-4b97-bbeb-1c6b194d3aca" providerId="ADAL" clId="{5422AAA0-7067-F845-8FDC-853FD9D61838}" dt="2022-07-25T08:38:04.999" v="157"/>
          <ac:inkMkLst>
            <pc:docMk/>
            <pc:sldMk cId="3485056817" sldId="2142533620"/>
            <ac:inkMk id="42" creationId="{C573FB83-6370-1320-B91C-3D25784442F8}"/>
          </ac:inkMkLst>
        </pc:inkChg>
        <pc:inkChg chg="add del mod reco">
          <ac:chgData name="Pim de Haan" userId="2b3e5deb-29d3-4b97-bbeb-1c6b194d3aca" providerId="ADAL" clId="{5422AAA0-7067-F845-8FDC-853FD9D61838}" dt="2022-07-25T08:35:49.900" v="140" actId="1076"/>
          <ac:inkMkLst>
            <pc:docMk/>
            <pc:sldMk cId="3485056817" sldId="2142533620"/>
            <ac:inkMk id="43" creationId="{7691E237-9255-F6AC-74E0-CD0CEA73D889}"/>
          </ac:inkMkLst>
        </pc:inkChg>
        <pc:inkChg chg="add mod reco modStrokes">
          <ac:chgData name="Pim de Haan" userId="2b3e5deb-29d3-4b97-bbeb-1c6b194d3aca" providerId="ADAL" clId="{5422AAA0-7067-F845-8FDC-853FD9D61838}" dt="2022-07-25T08:35:49.900" v="140" actId="1076"/>
          <ac:inkMkLst>
            <pc:docMk/>
            <pc:sldMk cId="3485056817" sldId="2142533620"/>
            <ac:inkMk id="44" creationId="{BB6E5B69-1D55-4507-E2D1-B02C20CEC5FF}"/>
          </ac:inkMkLst>
        </pc:inkChg>
        <pc:inkChg chg="add del">
          <ac:chgData name="Pim de Haan" userId="2b3e5deb-29d3-4b97-bbeb-1c6b194d3aca" providerId="ADAL" clId="{5422AAA0-7067-F845-8FDC-853FD9D61838}" dt="2022-07-25T08:35:31.987" v="132"/>
          <ac:inkMkLst>
            <pc:docMk/>
            <pc:sldMk cId="3485056817" sldId="2142533620"/>
            <ac:inkMk id="45" creationId="{B8BCAF1A-4499-6269-6518-77B551ED1E44}"/>
          </ac:inkMkLst>
        </pc:inkChg>
        <pc:inkChg chg="add del">
          <ac:chgData name="Pim de Haan" userId="2b3e5deb-29d3-4b97-bbeb-1c6b194d3aca" providerId="ADAL" clId="{5422AAA0-7067-F845-8FDC-853FD9D61838}" dt="2022-07-25T08:38:04.999" v="157"/>
          <ac:inkMkLst>
            <pc:docMk/>
            <pc:sldMk cId="3485056817" sldId="2142533620"/>
            <ac:inkMk id="45" creationId="{D7B90709-3824-9D93-31AC-F2F9EFF87B12}"/>
          </ac:inkMkLst>
        </pc:inkChg>
        <pc:inkChg chg="add del">
          <ac:chgData name="Pim de Haan" userId="2b3e5deb-29d3-4b97-bbeb-1c6b194d3aca" providerId="ADAL" clId="{5422AAA0-7067-F845-8FDC-853FD9D61838}" dt="2022-07-25T08:38:04.999" v="157"/>
          <ac:inkMkLst>
            <pc:docMk/>
            <pc:sldMk cId="3485056817" sldId="2142533620"/>
            <ac:inkMk id="46" creationId="{18E38008-F6B3-A834-8A7C-CAF62E68CA8E}"/>
          </ac:inkMkLst>
        </pc:inkChg>
        <pc:inkChg chg="add reco">
          <ac:chgData name="Pim de Haan" userId="2b3e5deb-29d3-4b97-bbeb-1c6b194d3aca" providerId="ADAL" clId="{5422AAA0-7067-F845-8FDC-853FD9D61838}" dt="2022-07-25T08:38:04.999" v="157"/>
          <ac:inkMkLst>
            <pc:docMk/>
            <pc:sldMk cId="3485056817" sldId="2142533620"/>
            <ac:inkMk id="47" creationId="{641C598B-C8EC-73FE-DD23-12F7E99EB032}"/>
          </ac:inkMkLst>
        </pc:inkChg>
        <pc:inkChg chg="add del">
          <ac:chgData name="Pim de Haan" userId="2b3e5deb-29d3-4b97-bbeb-1c6b194d3aca" providerId="ADAL" clId="{5422AAA0-7067-F845-8FDC-853FD9D61838}" dt="2022-07-25T08:38:08.559" v="162"/>
          <ac:inkMkLst>
            <pc:docMk/>
            <pc:sldMk cId="3485056817" sldId="2142533620"/>
            <ac:inkMk id="48" creationId="{25424474-1A7A-0830-A160-7107A34351CC}"/>
          </ac:inkMkLst>
        </pc:inkChg>
        <pc:inkChg chg="add del">
          <ac:chgData name="Pim de Haan" userId="2b3e5deb-29d3-4b97-bbeb-1c6b194d3aca" providerId="ADAL" clId="{5422AAA0-7067-F845-8FDC-853FD9D61838}" dt="2022-07-25T08:38:08.559" v="162"/>
          <ac:inkMkLst>
            <pc:docMk/>
            <pc:sldMk cId="3485056817" sldId="2142533620"/>
            <ac:inkMk id="49" creationId="{5CFA9623-CC34-EBAB-2C18-05F970D93D69}"/>
          </ac:inkMkLst>
        </pc:inkChg>
        <pc:inkChg chg="add del">
          <ac:chgData name="Pim de Haan" userId="2b3e5deb-29d3-4b97-bbeb-1c6b194d3aca" providerId="ADAL" clId="{5422AAA0-7067-F845-8FDC-853FD9D61838}" dt="2022-07-25T08:38:08.559" v="162"/>
          <ac:inkMkLst>
            <pc:docMk/>
            <pc:sldMk cId="3485056817" sldId="2142533620"/>
            <ac:inkMk id="50" creationId="{B56DDB25-1DF0-0766-C93A-456C5BE951B1}"/>
          </ac:inkMkLst>
        </pc:inkChg>
        <pc:inkChg chg="add del reco">
          <ac:chgData name="Pim de Haan" userId="2b3e5deb-29d3-4b97-bbeb-1c6b194d3aca" providerId="ADAL" clId="{5422AAA0-7067-F845-8FDC-853FD9D61838}" dt="2022-07-25T08:38:08.559" v="162"/>
          <ac:inkMkLst>
            <pc:docMk/>
            <pc:sldMk cId="3485056817" sldId="2142533620"/>
            <ac:inkMk id="51" creationId="{A1B31F26-BECC-D9CA-89D7-F0F39BBE11B1}"/>
          </ac:inkMkLst>
        </pc:inkChg>
        <pc:inkChg chg="add del">
          <ac:chgData name="Pim de Haan" userId="2b3e5deb-29d3-4b97-bbeb-1c6b194d3aca" providerId="ADAL" clId="{5422AAA0-7067-F845-8FDC-853FD9D61838}" dt="2022-07-25T08:38:14.373" v="168"/>
          <ac:inkMkLst>
            <pc:docMk/>
            <pc:sldMk cId="3485056817" sldId="2142533620"/>
            <ac:inkMk id="52" creationId="{7C4BF2C0-9DE2-E2FE-FF49-E85A9886F42C}"/>
          </ac:inkMkLst>
        </pc:inkChg>
        <pc:inkChg chg="add del">
          <ac:chgData name="Pim de Haan" userId="2b3e5deb-29d3-4b97-bbeb-1c6b194d3aca" providerId="ADAL" clId="{5422AAA0-7067-F845-8FDC-853FD9D61838}" dt="2022-07-25T08:38:14.373" v="168"/>
          <ac:inkMkLst>
            <pc:docMk/>
            <pc:sldMk cId="3485056817" sldId="2142533620"/>
            <ac:inkMk id="53" creationId="{8F5F0217-F2FF-F78D-AEDA-BB1E38C3E603}"/>
          </ac:inkMkLst>
        </pc:inkChg>
        <pc:inkChg chg="add del">
          <ac:chgData name="Pim de Haan" userId="2b3e5deb-29d3-4b97-bbeb-1c6b194d3aca" providerId="ADAL" clId="{5422AAA0-7067-F845-8FDC-853FD9D61838}" dt="2022-07-25T08:38:14.373" v="168"/>
          <ac:inkMkLst>
            <pc:docMk/>
            <pc:sldMk cId="3485056817" sldId="2142533620"/>
            <ac:inkMk id="54" creationId="{0EB48221-1E47-8CF1-C9F1-C0E91B054762}"/>
          </ac:inkMkLst>
        </pc:inkChg>
        <pc:inkChg chg="add del">
          <ac:chgData name="Pim de Haan" userId="2b3e5deb-29d3-4b97-bbeb-1c6b194d3aca" providerId="ADAL" clId="{5422AAA0-7067-F845-8FDC-853FD9D61838}" dt="2022-07-25T08:38:14.373" v="168"/>
          <ac:inkMkLst>
            <pc:docMk/>
            <pc:sldMk cId="3485056817" sldId="2142533620"/>
            <ac:inkMk id="55" creationId="{85B8B9C4-40AF-F5BC-40D4-CD46F5E0C4E2}"/>
          </ac:inkMkLst>
        </pc:inkChg>
        <pc:inkChg chg="add del reco">
          <ac:chgData name="Pim de Haan" userId="2b3e5deb-29d3-4b97-bbeb-1c6b194d3aca" providerId="ADAL" clId="{5422AAA0-7067-F845-8FDC-853FD9D61838}" dt="2022-07-25T08:38:14.373" v="168"/>
          <ac:inkMkLst>
            <pc:docMk/>
            <pc:sldMk cId="3485056817" sldId="2142533620"/>
            <ac:inkMk id="56" creationId="{DD92B0B3-1900-A74D-2372-981F7D6C4485}"/>
          </ac:inkMkLst>
        </pc:inkChg>
        <pc:inkChg chg="add">
          <ac:chgData name="Pim de Haan" userId="2b3e5deb-29d3-4b97-bbeb-1c6b194d3aca" providerId="ADAL" clId="{5422AAA0-7067-F845-8FDC-853FD9D61838}" dt="2022-07-25T08:38:16.206" v="169"/>
          <ac:inkMkLst>
            <pc:docMk/>
            <pc:sldMk cId="3485056817" sldId="2142533620"/>
            <ac:inkMk id="57" creationId="{8820E2D9-9948-2231-EA46-DBB6043FF4A6}"/>
          </ac:inkMkLst>
        </pc:inkChg>
        <pc:inkChg chg="add">
          <ac:chgData name="Pim de Haan" userId="2b3e5deb-29d3-4b97-bbeb-1c6b194d3aca" providerId="ADAL" clId="{5422AAA0-7067-F845-8FDC-853FD9D61838}" dt="2022-07-25T08:38:16.751" v="170"/>
          <ac:inkMkLst>
            <pc:docMk/>
            <pc:sldMk cId="3485056817" sldId="2142533620"/>
            <ac:inkMk id="58" creationId="{4AA858B0-7327-CD74-C472-BE439BBC0EAA}"/>
          </ac:inkMkLst>
        </pc:inkChg>
        <pc:inkChg chg="add del">
          <ac:chgData name="Pim de Haan" userId="2b3e5deb-29d3-4b97-bbeb-1c6b194d3aca" providerId="ADAL" clId="{5422AAA0-7067-F845-8FDC-853FD9D61838}" dt="2022-07-25T08:38:33.599" v="185"/>
          <ac:inkMkLst>
            <pc:docMk/>
            <pc:sldMk cId="3485056817" sldId="2142533620"/>
            <ac:inkMk id="59" creationId="{1E513E1D-36F3-F0C5-3CF9-F3C5653307A2}"/>
          </ac:inkMkLst>
        </pc:inkChg>
        <pc:inkChg chg="add del">
          <ac:chgData name="Pim de Haan" userId="2b3e5deb-29d3-4b97-bbeb-1c6b194d3aca" providerId="ADAL" clId="{5422AAA0-7067-F845-8FDC-853FD9D61838}" dt="2022-07-25T08:38:33.599" v="185"/>
          <ac:inkMkLst>
            <pc:docMk/>
            <pc:sldMk cId="3485056817" sldId="2142533620"/>
            <ac:inkMk id="60" creationId="{773264C3-49F6-B10C-5CE6-C15E229762FC}"/>
          </ac:inkMkLst>
        </pc:inkChg>
        <pc:inkChg chg="add del">
          <ac:chgData name="Pim de Haan" userId="2b3e5deb-29d3-4b97-bbeb-1c6b194d3aca" providerId="ADAL" clId="{5422AAA0-7067-F845-8FDC-853FD9D61838}" dt="2022-07-25T08:38:33.599" v="185"/>
          <ac:inkMkLst>
            <pc:docMk/>
            <pc:sldMk cId="3485056817" sldId="2142533620"/>
            <ac:inkMk id="61" creationId="{F76BC26A-1F8F-7D1E-9CE0-DEB58A47BE1E}"/>
          </ac:inkMkLst>
        </pc:inkChg>
        <pc:inkChg chg="add del">
          <ac:chgData name="Pim de Haan" userId="2b3e5deb-29d3-4b97-bbeb-1c6b194d3aca" providerId="ADAL" clId="{5422AAA0-7067-F845-8FDC-853FD9D61838}" dt="2022-07-25T08:38:33.599" v="185"/>
          <ac:inkMkLst>
            <pc:docMk/>
            <pc:sldMk cId="3485056817" sldId="2142533620"/>
            <ac:inkMk id="62" creationId="{FA25D463-8974-EF7C-AD3B-ED9E2ED1CDBE}"/>
          </ac:inkMkLst>
        </pc:inkChg>
        <pc:inkChg chg="add del">
          <ac:chgData name="Pim de Haan" userId="2b3e5deb-29d3-4b97-bbeb-1c6b194d3aca" providerId="ADAL" clId="{5422AAA0-7067-F845-8FDC-853FD9D61838}" dt="2022-07-25T08:38:33.599" v="185"/>
          <ac:inkMkLst>
            <pc:docMk/>
            <pc:sldMk cId="3485056817" sldId="2142533620"/>
            <ac:inkMk id="63" creationId="{B6F813C8-2593-0342-F0CF-16759D0AF14F}"/>
          </ac:inkMkLst>
        </pc:inkChg>
        <pc:inkChg chg="add del">
          <ac:chgData name="Pim de Haan" userId="2b3e5deb-29d3-4b97-bbeb-1c6b194d3aca" providerId="ADAL" clId="{5422AAA0-7067-F845-8FDC-853FD9D61838}" dt="2022-07-25T08:36:09.387" v="142"/>
          <ac:inkMkLst>
            <pc:docMk/>
            <pc:sldMk cId="3485056817" sldId="2142533620"/>
            <ac:inkMk id="115" creationId="{DC753843-CA6A-D906-1AEC-22F83C778F2C}"/>
          </ac:inkMkLst>
        </pc:inkChg>
        <pc:inkChg chg="add del">
          <ac:chgData name="Pim de Haan" userId="2b3e5deb-29d3-4b97-bbeb-1c6b194d3aca" providerId="ADAL" clId="{5422AAA0-7067-F845-8FDC-853FD9D61838}" dt="2022-07-25T08:36:09.387" v="142"/>
          <ac:inkMkLst>
            <pc:docMk/>
            <pc:sldMk cId="3485056817" sldId="2142533620"/>
            <ac:inkMk id="117" creationId="{A372D24B-7405-E66B-B416-50FACC0AD7E5}"/>
          </ac:inkMkLst>
        </pc:inkChg>
        <pc:inkChg chg="add del">
          <ac:chgData name="Pim de Haan" userId="2b3e5deb-29d3-4b97-bbeb-1c6b194d3aca" providerId="ADAL" clId="{5422AAA0-7067-F845-8FDC-853FD9D61838}" dt="2022-07-25T08:36:09.387" v="142"/>
          <ac:inkMkLst>
            <pc:docMk/>
            <pc:sldMk cId="3485056817" sldId="2142533620"/>
            <ac:inkMk id="119" creationId="{11F54B93-7487-7FAC-99B1-1B63BC8DA6DD}"/>
          </ac:inkMkLst>
        </pc:inkChg>
        <pc:inkChg chg="add del">
          <ac:chgData name="Pim de Haan" userId="2b3e5deb-29d3-4b97-bbeb-1c6b194d3aca" providerId="ADAL" clId="{5422AAA0-7067-F845-8FDC-853FD9D61838}" dt="2022-07-25T08:36:09.387" v="142"/>
          <ac:inkMkLst>
            <pc:docMk/>
            <pc:sldMk cId="3485056817" sldId="2142533620"/>
            <ac:inkMk id="121" creationId="{EEF7DDEE-7561-D3A6-3109-CFC0EEF69343}"/>
          </ac:inkMkLst>
        </pc:inkChg>
        <pc:inkChg chg="add del">
          <ac:chgData name="Pim de Haan" userId="2b3e5deb-29d3-4b97-bbeb-1c6b194d3aca" providerId="ADAL" clId="{5422AAA0-7067-F845-8FDC-853FD9D61838}" dt="2022-07-25T08:36:09.387" v="142"/>
          <ac:inkMkLst>
            <pc:docMk/>
            <pc:sldMk cId="3485056817" sldId="2142533620"/>
            <ac:inkMk id="123" creationId="{5059CEFE-77EE-1F5E-90A3-911898CEB79B}"/>
          </ac:inkMkLst>
        </pc:inkChg>
        <pc:inkChg chg="add del">
          <ac:chgData name="Pim de Haan" userId="2b3e5deb-29d3-4b97-bbeb-1c6b194d3aca" providerId="ADAL" clId="{5422AAA0-7067-F845-8FDC-853FD9D61838}" dt="2022-07-25T08:36:09.387" v="142"/>
          <ac:inkMkLst>
            <pc:docMk/>
            <pc:sldMk cId="3485056817" sldId="2142533620"/>
            <ac:inkMk id="125" creationId="{15269868-439E-7A65-7084-31080B2D1BEF}"/>
          </ac:inkMkLst>
        </pc:inkChg>
        <pc:inkChg chg="add del">
          <ac:chgData name="Pim de Haan" userId="2b3e5deb-29d3-4b97-bbeb-1c6b194d3aca" providerId="ADAL" clId="{5422AAA0-7067-F845-8FDC-853FD9D61838}" dt="2022-07-25T08:36:09.387" v="142"/>
          <ac:inkMkLst>
            <pc:docMk/>
            <pc:sldMk cId="3485056817" sldId="2142533620"/>
            <ac:inkMk id="127" creationId="{A9BC53DD-5222-F7EC-5CC8-68D9A82607AE}"/>
          </ac:inkMkLst>
        </pc:inkChg>
        <pc:inkChg chg="add del">
          <ac:chgData name="Pim de Haan" userId="2b3e5deb-29d3-4b97-bbeb-1c6b194d3aca" providerId="ADAL" clId="{5422AAA0-7067-F845-8FDC-853FD9D61838}" dt="2022-07-25T08:38:33.599" v="185"/>
          <ac:inkMkLst>
            <pc:docMk/>
            <pc:sldMk cId="3485056817" sldId="2142533620"/>
            <ac:inkMk id="128" creationId="{6AC4D635-7140-F91F-FEA9-6E6375B4A4B7}"/>
          </ac:inkMkLst>
        </pc:inkChg>
        <pc:inkChg chg="add del">
          <ac:chgData name="Pim de Haan" userId="2b3e5deb-29d3-4b97-bbeb-1c6b194d3aca" providerId="ADAL" clId="{5422AAA0-7067-F845-8FDC-853FD9D61838}" dt="2022-07-25T08:38:33.599" v="185"/>
          <ac:inkMkLst>
            <pc:docMk/>
            <pc:sldMk cId="3485056817" sldId="2142533620"/>
            <ac:inkMk id="129" creationId="{307340F5-26CE-5AD3-BB2C-965435C0CAE4}"/>
          </ac:inkMkLst>
        </pc:inkChg>
        <pc:inkChg chg="add del">
          <ac:chgData name="Pim de Haan" userId="2b3e5deb-29d3-4b97-bbeb-1c6b194d3aca" providerId="ADAL" clId="{5422AAA0-7067-F845-8FDC-853FD9D61838}" dt="2022-07-25T08:36:09.387" v="142"/>
          <ac:inkMkLst>
            <pc:docMk/>
            <pc:sldMk cId="3485056817" sldId="2142533620"/>
            <ac:inkMk id="129" creationId="{731FAB0B-FD3C-B682-4008-77D637246A51}"/>
          </ac:inkMkLst>
        </pc:inkChg>
        <pc:inkChg chg="add del">
          <ac:chgData name="Pim de Haan" userId="2b3e5deb-29d3-4b97-bbeb-1c6b194d3aca" providerId="ADAL" clId="{5422AAA0-7067-F845-8FDC-853FD9D61838}" dt="2022-07-25T08:38:33.599" v="185"/>
          <ac:inkMkLst>
            <pc:docMk/>
            <pc:sldMk cId="3485056817" sldId="2142533620"/>
            <ac:inkMk id="130" creationId="{0C9BFBC1-C94B-EA21-08EC-C3CA5CF471BF}"/>
          </ac:inkMkLst>
        </pc:inkChg>
        <pc:inkChg chg="add del">
          <ac:chgData name="Pim de Haan" userId="2b3e5deb-29d3-4b97-bbeb-1c6b194d3aca" providerId="ADAL" clId="{5422AAA0-7067-F845-8FDC-853FD9D61838}" dt="2022-07-25T08:38:33.599" v="185"/>
          <ac:inkMkLst>
            <pc:docMk/>
            <pc:sldMk cId="3485056817" sldId="2142533620"/>
            <ac:inkMk id="131" creationId="{0172322E-A694-720F-6E20-C4DB75AFDB68}"/>
          </ac:inkMkLst>
        </pc:inkChg>
        <pc:inkChg chg="add del">
          <ac:chgData name="Pim de Haan" userId="2b3e5deb-29d3-4b97-bbeb-1c6b194d3aca" providerId="ADAL" clId="{5422AAA0-7067-F845-8FDC-853FD9D61838}" dt="2022-07-25T08:36:09.387" v="142"/>
          <ac:inkMkLst>
            <pc:docMk/>
            <pc:sldMk cId="3485056817" sldId="2142533620"/>
            <ac:inkMk id="131" creationId="{B875D2EC-96B3-2B81-53EC-AC7189A33900}"/>
          </ac:inkMkLst>
        </pc:inkChg>
        <pc:inkChg chg="add del">
          <ac:chgData name="Pim de Haan" userId="2b3e5deb-29d3-4b97-bbeb-1c6b194d3aca" providerId="ADAL" clId="{5422AAA0-7067-F845-8FDC-853FD9D61838}" dt="2022-07-25T08:38:33.599" v="185"/>
          <ac:inkMkLst>
            <pc:docMk/>
            <pc:sldMk cId="3485056817" sldId="2142533620"/>
            <ac:inkMk id="132" creationId="{39804F9E-003A-76C3-9C6F-17DADCEB8442}"/>
          </ac:inkMkLst>
        </pc:inkChg>
        <pc:inkChg chg="add del">
          <ac:chgData name="Pim de Haan" userId="2b3e5deb-29d3-4b97-bbeb-1c6b194d3aca" providerId="ADAL" clId="{5422AAA0-7067-F845-8FDC-853FD9D61838}" dt="2022-07-25T08:36:09.387" v="142"/>
          <ac:inkMkLst>
            <pc:docMk/>
            <pc:sldMk cId="3485056817" sldId="2142533620"/>
            <ac:inkMk id="133" creationId="{85B52131-69CA-0634-F994-F08731C6F850}"/>
          </ac:inkMkLst>
        </pc:inkChg>
        <pc:inkChg chg="add del">
          <ac:chgData name="Pim de Haan" userId="2b3e5deb-29d3-4b97-bbeb-1c6b194d3aca" providerId="ADAL" clId="{5422AAA0-7067-F845-8FDC-853FD9D61838}" dt="2022-07-25T08:38:33.599" v="185"/>
          <ac:inkMkLst>
            <pc:docMk/>
            <pc:sldMk cId="3485056817" sldId="2142533620"/>
            <ac:inkMk id="133" creationId="{F8134A7C-4637-83F0-A69E-B2D884175A86}"/>
          </ac:inkMkLst>
        </pc:inkChg>
        <pc:inkChg chg="add del">
          <ac:chgData name="Pim de Haan" userId="2b3e5deb-29d3-4b97-bbeb-1c6b194d3aca" providerId="ADAL" clId="{5422AAA0-7067-F845-8FDC-853FD9D61838}" dt="2022-07-25T08:38:33.599" v="185"/>
          <ac:inkMkLst>
            <pc:docMk/>
            <pc:sldMk cId="3485056817" sldId="2142533620"/>
            <ac:inkMk id="134" creationId="{B5C5FFCA-1F6A-0DEE-AC0C-FC8C6A94655B}"/>
          </ac:inkMkLst>
        </pc:inkChg>
        <pc:inkChg chg="add del">
          <ac:chgData name="Pim de Haan" userId="2b3e5deb-29d3-4b97-bbeb-1c6b194d3aca" providerId="ADAL" clId="{5422AAA0-7067-F845-8FDC-853FD9D61838}" dt="2022-07-25T08:38:33.599" v="185"/>
          <ac:inkMkLst>
            <pc:docMk/>
            <pc:sldMk cId="3485056817" sldId="2142533620"/>
            <ac:inkMk id="135" creationId="{77FE8F1E-2C1E-2BFD-8B9D-5B121A6432CD}"/>
          </ac:inkMkLst>
        </pc:inkChg>
        <pc:inkChg chg="add del">
          <ac:chgData name="Pim de Haan" userId="2b3e5deb-29d3-4b97-bbeb-1c6b194d3aca" providerId="ADAL" clId="{5422AAA0-7067-F845-8FDC-853FD9D61838}" dt="2022-07-25T08:36:09.387" v="142"/>
          <ac:inkMkLst>
            <pc:docMk/>
            <pc:sldMk cId="3485056817" sldId="2142533620"/>
            <ac:inkMk id="135" creationId="{F0E9F388-0B8D-7F09-9967-F27C22CAB55B}"/>
          </ac:inkMkLst>
        </pc:inkChg>
        <pc:inkChg chg="add del">
          <ac:chgData name="Pim de Haan" userId="2b3e5deb-29d3-4b97-bbeb-1c6b194d3aca" providerId="ADAL" clId="{5422AAA0-7067-F845-8FDC-853FD9D61838}" dt="2022-07-25T08:38:33.599" v="185"/>
          <ac:inkMkLst>
            <pc:docMk/>
            <pc:sldMk cId="3485056817" sldId="2142533620"/>
            <ac:inkMk id="136" creationId="{EDCB2578-9FD1-8E0E-F778-23F5635C1160}"/>
          </ac:inkMkLst>
        </pc:inkChg>
        <pc:inkChg chg="add">
          <ac:chgData name="Pim de Haan" userId="2b3e5deb-29d3-4b97-bbeb-1c6b194d3aca" providerId="ADAL" clId="{5422AAA0-7067-F845-8FDC-853FD9D61838}" dt="2022-07-25T08:36:08.784" v="141" actId="22"/>
          <ac:inkMkLst>
            <pc:docMk/>
            <pc:sldMk cId="3485056817" sldId="2142533620"/>
            <ac:inkMk id="137" creationId="{B775E226-2522-C478-6D75-8CAFB0157E04}"/>
          </ac:inkMkLst>
        </pc:inkChg>
        <pc:inkChg chg="add reco">
          <ac:chgData name="Pim de Haan" userId="2b3e5deb-29d3-4b97-bbeb-1c6b194d3aca" providerId="ADAL" clId="{5422AAA0-7067-F845-8FDC-853FD9D61838}" dt="2022-07-25T08:38:33.599" v="185"/>
          <ac:inkMkLst>
            <pc:docMk/>
            <pc:sldMk cId="3485056817" sldId="2142533620"/>
            <ac:inkMk id="138" creationId="{D5CD649F-3EF4-DEFC-90DF-7000E500C261}"/>
          </ac:inkMkLst>
        </pc:inkChg>
        <pc:inkChg chg="add reco">
          <ac:chgData name="Pim de Haan" userId="2b3e5deb-29d3-4b97-bbeb-1c6b194d3aca" providerId="ADAL" clId="{5422AAA0-7067-F845-8FDC-853FD9D61838}" dt="2022-07-25T08:38:33.599" v="185"/>
          <ac:inkMkLst>
            <pc:docMk/>
            <pc:sldMk cId="3485056817" sldId="2142533620"/>
            <ac:inkMk id="139" creationId="{D6C044FB-C7AF-8388-D581-88DEAEE0BEA6}"/>
          </ac:inkMkLst>
        </pc:inkChg>
        <pc:inkChg chg="add del">
          <ac:chgData name="Pim de Haan" userId="2b3e5deb-29d3-4b97-bbeb-1c6b194d3aca" providerId="ADAL" clId="{5422AAA0-7067-F845-8FDC-853FD9D61838}" dt="2022-07-25T08:36:09.387" v="142"/>
          <ac:inkMkLst>
            <pc:docMk/>
            <pc:sldMk cId="3485056817" sldId="2142533620"/>
            <ac:inkMk id="139" creationId="{EFE8B2E7-4119-831B-F64B-158DF3CAFCB3}"/>
          </ac:inkMkLst>
        </pc:inkChg>
        <pc:inkChg chg="add reco">
          <ac:chgData name="Pim de Haan" userId="2b3e5deb-29d3-4b97-bbeb-1c6b194d3aca" providerId="ADAL" clId="{5422AAA0-7067-F845-8FDC-853FD9D61838}" dt="2022-07-25T08:38:33.599" v="185"/>
          <ac:inkMkLst>
            <pc:docMk/>
            <pc:sldMk cId="3485056817" sldId="2142533620"/>
            <ac:inkMk id="140" creationId="{EE80F0FD-29C9-C479-3DBF-1F7352AB7A07}"/>
          </ac:inkMkLst>
        </pc:inkChg>
        <pc:inkChg chg="add reco">
          <ac:chgData name="Pim de Haan" userId="2b3e5deb-29d3-4b97-bbeb-1c6b194d3aca" providerId="ADAL" clId="{5422AAA0-7067-F845-8FDC-853FD9D61838}" dt="2022-07-25T08:38:33.599" v="185"/>
          <ac:inkMkLst>
            <pc:docMk/>
            <pc:sldMk cId="3485056817" sldId="2142533620"/>
            <ac:inkMk id="141" creationId="{C5A632EE-FBE3-D0C1-524B-455E822D613C}"/>
          </ac:inkMkLst>
        </pc:inkChg>
        <pc:inkChg chg="add del">
          <ac:chgData name="Pim de Haan" userId="2b3e5deb-29d3-4b97-bbeb-1c6b194d3aca" providerId="ADAL" clId="{5422AAA0-7067-F845-8FDC-853FD9D61838}" dt="2022-07-25T08:36:09.387" v="142"/>
          <ac:inkMkLst>
            <pc:docMk/>
            <pc:sldMk cId="3485056817" sldId="2142533620"/>
            <ac:inkMk id="141" creationId="{DCC16FAC-7B8B-998E-3D00-19432F42498A}"/>
          </ac:inkMkLst>
        </pc:inkChg>
        <pc:inkChg chg="add reco">
          <ac:chgData name="Pim de Haan" userId="2b3e5deb-29d3-4b97-bbeb-1c6b194d3aca" providerId="ADAL" clId="{5422AAA0-7067-F845-8FDC-853FD9D61838}" dt="2022-07-25T08:38:33.599" v="185"/>
          <ac:inkMkLst>
            <pc:docMk/>
            <pc:sldMk cId="3485056817" sldId="2142533620"/>
            <ac:inkMk id="142" creationId="{84E50858-601A-CEC6-7C4D-38F381DD25DD}"/>
          </ac:inkMkLst>
        </pc:inkChg>
        <pc:inkChg chg="add del">
          <ac:chgData name="Pim de Haan" userId="2b3e5deb-29d3-4b97-bbeb-1c6b194d3aca" providerId="ADAL" clId="{5422AAA0-7067-F845-8FDC-853FD9D61838}" dt="2022-07-25T08:36:17.605" v="145" actId="22"/>
          <ac:inkMkLst>
            <pc:docMk/>
            <pc:sldMk cId="3485056817" sldId="2142533620"/>
            <ac:inkMk id="143" creationId="{1213160D-359B-4296-34D9-1364FEC00461}"/>
          </ac:inkMkLst>
        </pc:inkChg>
        <pc:inkChg chg="add reco">
          <ac:chgData name="Pim de Haan" userId="2b3e5deb-29d3-4b97-bbeb-1c6b194d3aca" providerId="ADAL" clId="{5422AAA0-7067-F845-8FDC-853FD9D61838}" dt="2022-07-25T08:38:33.599" v="185"/>
          <ac:inkMkLst>
            <pc:docMk/>
            <pc:sldMk cId="3485056817" sldId="2142533620"/>
            <ac:inkMk id="144" creationId="{3BFC70F4-15A0-CBA2-3D6F-D83278CD1E35}"/>
          </ac:inkMkLst>
        </pc:inkChg>
        <pc:inkChg chg="add">
          <ac:chgData name="Pim de Haan" userId="2b3e5deb-29d3-4b97-bbeb-1c6b194d3aca" providerId="ADAL" clId="{5422AAA0-7067-F845-8FDC-853FD9D61838}" dt="2022-07-25T08:36:08.784" v="141" actId="22"/>
          <ac:inkMkLst>
            <pc:docMk/>
            <pc:sldMk cId="3485056817" sldId="2142533620"/>
            <ac:inkMk id="145" creationId="{F466123B-2CA0-B043-9D4A-F6E6B42A42AF}"/>
          </ac:inkMkLst>
        </pc:inkChg>
        <pc:inkChg chg="add reco">
          <ac:chgData name="Pim de Haan" userId="2b3e5deb-29d3-4b97-bbeb-1c6b194d3aca" providerId="ADAL" clId="{5422AAA0-7067-F845-8FDC-853FD9D61838}" dt="2022-07-25T08:36:09.387" v="142"/>
          <ac:inkMkLst>
            <pc:docMk/>
            <pc:sldMk cId="3485056817" sldId="2142533620"/>
            <ac:inkMk id="146" creationId="{7BF1FF57-5A1C-9E04-2F9B-BAAAEC42B074}"/>
          </ac:inkMkLst>
        </pc:inkChg>
        <pc:inkChg chg="add reco">
          <ac:chgData name="Pim de Haan" userId="2b3e5deb-29d3-4b97-bbeb-1c6b194d3aca" providerId="ADAL" clId="{5422AAA0-7067-F845-8FDC-853FD9D61838}" dt="2022-07-25T08:36:09.387" v="142"/>
          <ac:inkMkLst>
            <pc:docMk/>
            <pc:sldMk cId="3485056817" sldId="2142533620"/>
            <ac:inkMk id="147" creationId="{5F95A432-66D2-8A25-2BE7-847B30F13E1C}"/>
          </ac:inkMkLst>
        </pc:inkChg>
        <pc:inkChg chg="add reco">
          <ac:chgData name="Pim de Haan" userId="2b3e5deb-29d3-4b97-bbeb-1c6b194d3aca" providerId="ADAL" clId="{5422AAA0-7067-F845-8FDC-853FD9D61838}" dt="2022-07-25T08:36:09.387" v="142"/>
          <ac:inkMkLst>
            <pc:docMk/>
            <pc:sldMk cId="3485056817" sldId="2142533620"/>
            <ac:inkMk id="148" creationId="{CBDB9180-C942-2E83-544C-6322DFE225AD}"/>
          </ac:inkMkLst>
        </pc:inkChg>
        <pc:inkChg chg="add reco">
          <ac:chgData name="Pim de Haan" userId="2b3e5deb-29d3-4b97-bbeb-1c6b194d3aca" providerId="ADAL" clId="{5422AAA0-7067-F845-8FDC-853FD9D61838}" dt="2022-07-25T08:38:33.599" v="185"/>
          <ac:inkMkLst>
            <pc:docMk/>
            <pc:sldMk cId="3485056817" sldId="2142533620"/>
            <ac:inkMk id="149" creationId="{3E89FA16-3659-E2E6-5A4B-44E6B6DCF7D1}"/>
          </ac:inkMkLst>
        </pc:inkChg>
        <pc:inkChg chg="add del">
          <ac:chgData name="Pim de Haan" userId="2b3e5deb-29d3-4b97-bbeb-1c6b194d3aca" providerId="ADAL" clId="{5422AAA0-7067-F845-8FDC-853FD9D61838}" dt="2022-07-25T08:38:39.546" v="196"/>
          <ac:inkMkLst>
            <pc:docMk/>
            <pc:sldMk cId="3485056817" sldId="2142533620"/>
            <ac:inkMk id="150" creationId="{0A02E7C8-2151-25F9-A811-D5BCBD9C673F}"/>
          </ac:inkMkLst>
        </pc:inkChg>
        <pc:inkChg chg="add del">
          <ac:chgData name="Pim de Haan" userId="2b3e5deb-29d3-4b97-bbeb-1c6b194d3aca" providerId="ADAL" clId="{5422AAA0-7067-F845-8FDC-853FD9D61838}" dt="2022-07-25T08:36:17.605" v="145" actId="22"/>
          <ac:inkMkLst>
            <pc:docMk/>
            <pc:sldMk cId="3485056817" sldId="2142533620"/>
            <ac:inkMk id="150" creationId="{98B28CB4-ED11-6096-B085-B4717FB7CC9B}"/>
          </ac:inkMkLst>
        </pc:inkChg>
        <pc:inkChg chg="add del">
          <ac:chgData name="Pim de Haan" userId="2b3e5deb-29d3-4b97-bbeb-1c6b194d3aca" providerId="ADAL" clId="{5422AAA0-7067-F845-8FDC-853FD9D61838}" dt="2022-07-25T08:38:39.546" v="196"/>
          <ac:inkMkLst>
            <pc:docMk/>
            <pc:sldMk cId="3485056817" sldId="2142533620"/>
            <ac:inkMk id="151" creationId="{2BEA62C2-2565-F25E-9B4A-5BF4616579CB}"/>
          </ac:inkMkLst>
        </pc:inkChg>
        <pc:inkChg chg="add del">
          <ac:chgData name="Pim de Haan" userId="2b3e5deb-29d3-4b97-bbeb-1c6b194d3aca" providerId="ADAL" clId="{5422AAA0-7067-F845-8FDC-853FD9D61838}" dt="2022-07-25T08:38:39.546" v="196"/>
          <ac:inkMkLst>
            <pc:docMk/>
            <pc:sldMk cId="3485056817" sldId="2142533620"/>
            <ac:inkMk id="152" creationId="{867468EA-065B-8FBD-873B-1F26B6A0373C}"/>
          </ac:inkMkLst>
        </pc:inkChg>
        <pc:inkChg chg="add del">
          <ac:chgData name="Pim de Haan" userId="2b3e5deb-29d3-4b97-bbeb-1c6b194d3aca" providerId="ADAL" clId="{5422AAA0-7067-F845-8FDC-853FD9D61838}" dt="2022-07-25T08:36:17.605" v="145" actId="22"/>
          <ac:inkMkLst>
            <pc:docMk/>
            <pc:sldMk cId="3485056817" sldId="2142533620"/>
            <ac:inkMk id="152" creationId="{B6903336-1E3E-8DB8-DC5F-3348039D67E8}"/>
          </ac:inkMkLst>
        </pc:inkChg>
        <pc:inkChg chg="add del">
          <ac:chgData name="Pim de Haan" userId="2b3e5deb-29d3-4b97-bbeb-1c6b194d3aca" providerId="ADAL" clId="{5422AAA0-7067-F845-8FDC-853FD9D61838}" dt="2022-07-25T08:38:39.546" v="196"/>
          <ac:inkMkLst>
            <pc:docMk/>
            <pc:sldMk cId="3485056817" sldId="2142533620"/>
            <ac:inkMk id="153" creationId="{4D5F6A46-8DA4-2D91-CC43-12AE031BDD9A}"/>
          </ac:inkMkLst>
        </pc:inkChg>
        <pc:inkChg chg="add del">
          <ac:chgData name="Pim de Haan" userId="2b3e5deb-29d3-4b97-bbeb-1c6b194d3aca" providerId="ADAL" clId="{5422AAA0-7067-F845-8FDC-853FD9D61838}" dt="2022-07-25T08:36:17.605" v="145" actId="22"/>
          <ac:inkMkLst>
            <pc:docMk/>
            <pc:sldMk cId="3485056817" sldId="2142533620"/>
            <ac:inkMk id="154" creationId="{2C4E6CC1-79EF-4BAB-8D16-3E483F685790}"/>
          </ac:inkMkLst>
        </pc:inkChg>
        <pc:inkChg chg="add del">
          <ac:chgData name="Pim de Haan" userId="2b3e5deb-29d3-4b97-bbeb-1c6b194d3aca" providerId="ADAL" clId="{5422AAA0-7067-F845-8FDC-853FD9D61838}" dt="2022-07-25T08:38:39.546" v="196"/>
          <ac:inkMkLst>
            <pc:docMk/>
            <pc:sldMk cId="3485056817" sldId="2142533620"/>
            <ac:inkMk id="154" creationId="{B5EF2F3B-3091-5881-2896-C026C3432A11}"/>
          </ac:inkMkLst>
        </pc:inkChg>
        <pc:inkChg chg="add del">
          <ac:chgData name="Pim de Haan" userId="2b3e5deb-29d3-4b97-bbeb-1c6b194d3aca" providerId="ADAL" clId="{5422AAA0-7067-F845-8FDC-853FD9D61838}" dt="2022-07-25T08:38:39.546" v="196"/>
          <ac:inkMkLst>
            <pc:docMk/>
            <pc:sldMk cId="3485056817" sldId="2142533620"/>
            <ac:inkMk id="155" creationId="{BEBBEBC0-40DF-A43D-BDF9-53F4A21636DA}"/>
          </ac:inkMkLst>
        </pc:inkChg>
        <pc:inkChg chg="add del">
          <ac:chgData name="Pim de Haan" userId="2b3e5deb-29d3-4b97-bbeb-1c6b194d3aca" providerId="ADAL" clId="{5422AAA0-7067-F845-8FDC-853FD9D61838}" dt="2022-07-25T08:38:39.546" v="196"/>
          <ac:inkMkLst>
            <pc:docMk/>
            <pc:sldMk cId="3485056817" sldId="2142533620"/>
            <ac:inkMk id="156" creationId="{717BD231-F1AD-CFC6-C27B-0A262ED0EB8C}"/>
          </ac:inkMkLst>
        </pc:inkChg>
        <pc:inkChg chg="add del">
          <ac:chgData name="Pim de Haan" userId="2b3e5deb-29d3-4b97-bbeb-1c6b194d3aca" providerId="ADAL" clId="{5422AAA0-7067-F845-8FDC-853FD9D61838}" dt="2022-07-25T08:36:17.605" v="145" actId="22"/>
          <ac:inkMkLst>
            <pc:docMk/>
            <pc:sldMk cId="3485056817" sldId="2142533620"/>
            <ac:inkMk id="156" creationId="{E1E9616D-33B9-4327-7ECC-7819089C3F6F}"/>
          </ac:inkMkLst>
        </pc:inkChg>
        <pc:inkChg chg="add del">
          <ac:chgData name="Pim de Haan" userId="2b3e5deb-29d3-4b97-bbeb-1c6b194d3aca" providerId="ADAL" clId="{5422AAA0-7067-F845-8FDC-853FD9D61838}" dt="2022-07-25T08:38:39.546" v="196"/>
          <ac:inkMkLst>
            <pc:docMk/>
            <pc:sldMk cId="3485056817" sldId="2142533620"/>
            <ac:inkMk id="157" creationId="{EA039B4D-626A-2301-6A86-E0B515266C24}"/>
          </ac:inkMkLst>
        </pc:inkChg>
        <pc:inkChg chg="add del">
          <ac:chgData name="Pim de Haan" userId="2b3e5deb-29d3-4b97-bbeb-1c6b194d3aca" providerId="ADAL" clId="{5422AAA0-7067-F845-8FDC-853FD9D61838}" dt="2022-07-25T08:38:39.546" v="196"/>
          <ac:inkMkLst>
            <pc:docMk/>
            <pc:sldMk cId="3485056817" sldId="2142533620"/>
            <ac:inkMk id="158" creationId="{2534F003-CE6F-25AE-E224-42FF0A984CF3}"/>
          </ac:inkMkLst>
        </pc:inkChg>
        <pc:inkChg chg="add del">
          <ac:chgData name="Pim de Haan" userId="2b3e5deb-29d3-4b97-bbeb-1c6b194d3aca" providerId="ADAL" clId="{5422AAA0-7067-F845-8FDC-853FD9D61838}" dt="2022-07-25T08:36:17.605" v="145" actId="22"/>
          <ac:inkMkLst>
            <pc:docMk/>
            <pc:sldMk cId="3485056817" sldId="2142533620"/>
            <ac:inkMk id="158" creationId="{998CCAA9-197E-40EF-CA70-E7D1C26F7CB6}"/>
          </ac:inkMkLst>
        </pc:inkChg>
        <pc:inkChg chg="add del">
          <ac:chgData name="Pim de Haan" userId="2b3e5deb-29d3-4b97-bbeb-1c6b194d3aca" providerId="ADAL" clId="{5422AAA0-7067-F845-8FDC-853FD9D61838}" dt="2022-07-25T08:38:39.546" v="196"/>
          <ac:inkMkLst>
            <pc:docMk/>
            <pc:sldMk cId="3485056817" sldId="2142533620"/>
            <ac:inkMk id="159" creationId="{09DA4E7A-81C4-E439-618C-CED0E6041255}"/>
          </ac:inkMkLst>
        </pc:inkChg>
        <pc:inkChg chg="add del">
          <ac:chgData name="Pim de Haan" userId="2b3e5deb-29d3-4b97-bbeb-1c6b194d3aca" providerId="ADAL" clId="{5422AAA0-7067-F845-8FDC-853FD9D61838}" dt="2022-07-25T08:36:17.605" v="145" actId="22"/>
          <ac:inkMkLst>
            <pc:docMk/>
            <pc:sldMk cId="3485056817" sldId="2142533620"/>
            <ac:inkMk id="160" creationId="{1EB4FB5F-02DD-8768-9955-7A2EE40077CE}"/>
          </ac:inkMkLst>
        </pc:inkChg>
        <pc:inkChg chg="add reco">
          <ac:chgData name="Pim de Haan" userId="2b3e5deb-29d3-4b97-bbeb-1c6b194d3aca" providerId="ADAL" clId="{5422AAA0-7067-F845-8FDC-853FD9D61838}" dt="2022-07-25T08:38:39.546" v="196"/>
          <ac:inkMkLst>
            <pc:docMk/>
            <pc:sldMk cId="3485056817" sldId="2142533620"/>
            <ac:inkMk id="160" creationId="{636355EA-2744-8F13-C433-13C807E4DD9F}"/>
          </ac:inkMkLst>
        </pc:inkChg>
        <pc:inkChg chg="add reco">
          <ac:chgData name="Pim de Haan" userId="2b3e5deb-29d3-4b97-bbeb-1c6b194d3aca" providerId="ADAL" clId="{5422AAA0-7067-F845-8FDC-853FD9D61838}" dt="2022-07-25T08:38:39.546" v="196"/>
          <ac:inkMkLst>
            <pc:docMk/>
            <pc:sldMk cId="3485056817" sldId="2142533620"/>
            <ac:inkMk id="161" creationId="{AF19103D-82AF-3EF1-C868-45AE0981DFE5}"/>
          </ac:inkMkLst>
        </pc:inkChg>
        <pc:inkChg chg="add del">
          <ac:chgData name="Pim de Haan" userId="2b3e5deb-29d3-4b97-bbeb-1c6b194d3aca" providerId="ADAL" clId="{5422AAA0-7067-F845-8FDC-853FD9D61838}" dt="2022-07-25T08:36:17.605" v="145" actId="22"/>
          <ac:inkMkLst>
            <pc:docMk/>
            <pc:sldMk cId="3485056817" sldId="2142533620"/>
            <ac:inkMk id="162" creationId="{4804A683-CAE4-C38A-7A63-03A239E49541}"/>
          </ac:inkMkLst>
        </pc:inkChg>
        <pc:inkChg chg="add del">
          <ac:chgData name="Pim de Haan" userId="2b3e5deb-29d3-4b97-bbeb-1c6b194d3aca" providerId="ADAL" clId="{5422AAA0-7067-F845-8FDC-853FD9D61838}" dt="2022-07-25T08:36:17.605" v="145" actId="22"/>
          <ac:inkMkLst>
            <pc:docMk/>
            <pc:sldMk cId="3485056817" sldId="2142533620"/>
            <ac:inkMk id="164" creationId="{B489657E-4B79-0C30-D678-F277D73FB48D}"/>
          </ac:inkMkLst>
        </pc:inkChg>
        <pc:inkChg chg="add del">
          <ac:chgData name="Pim de Haan" userId="2b3e5deb-29d3-4b97-bbeb-1c6b194d3aca" providerId="ADAL" clId="{5422AAA0-7067-F845-8FDC-853FD9D61838}" dt="2022-07-25T08:36:17.605" v="145" actId="22"/>
          <ac:inkMkLst>
            <pc:docMk/>
            <pc:sldMk cId="3485056817" sldId="2142533620"/>
            <ac:inkMk id="166" creationId="{AB80F812-3B54-3B3A-4098-2E7A558B45A0}"/>
          </ac:inkMkLst>
        </pc:inkChg>
        <pc:inkChg chg="add del">
          <ac:chgData name="Pim de Haan" userId="2b3e5deb-29d3-4b97-bbeb-1c6b194d3aca" providerId="ADAL" clId="{5422AAA0-7067-F845-8FDC-853FD9D61838}" dt="2022-07-25T08:36:17.605" v="145" actId="22"/>
          <ac:inkMkLst>
            <pc:docMk/>
            <pc:sldMk cId="3485056817" sldId="2142533620"/>
            <ac:inkMk id="168" creationId="{82F8B64C-C457-A722-5FC8-3FBC329182A4}"/>
          </ac:inkMkLst>
        </pc:inkChg>
        <pc:inkChg chg="add del">
          <ac:chgData name="Pim de Haan" userId="2b3e5deb-29d3-4b97-bbeb-1c6b194d3aca" providerId="ADAL" clId="{5422AAA0-7067-F845-8FDC-853FD9D61838}" dt="2022-07-25T08:36:17.605" v="145" actId="22"/>
          <ac:inkMkLst>
            <pc:docMk/>
            <pc:sldMk cId="3485056817" sldId="2142533620"/>
            <ac:inkMk id="170" creationId="{C67C037A-C46C-538E-F1C9-7D4D95D48951}"/>
          </ac:inkMkLst>
        </pc:inkChg>
        <pc:inkChg chg="add del">
          <ac:chgData name="Pim de Haan" userId="2b3e5deb-29d3-4b97-bbeb-1c6b194d3aca" providerId="ADAL" clId="{5422AAA0-7067-F845-8FDC-853FD9D61838}" dt="2022-07-25T08:36:17.605" v="145" actId="22"/>
          <ac:inkMkLst>
            <pc:docMk/>
            <pc:sldMk cId="3485056817" sldId="2142533620"/>
            <ac:inkMk id="172" creationId="{20F071FE-D9B0-5A79-AD70-5F0079EA2468}"/>
          </ac:inkMkLst>
        </pc:inkChg>
        <pc:inkChg chg="add del">
          <ac:chgData name="Pim de Haan" userId="2b3e5deb-29d3-4b97-bbeb-1c6b194d3aca" providerId="ADAL" clId="{5422AAA0-7067-F845-8FDC-853FD9D61838}" dt="2022-07-25T08:36:17.605" v="145" actId="22"/>
          <ac:inkMkLst>
            <pc:docMk/>
            <pc:sldMk cId="3485056817" sldId="2142533620"/>
            <ac:inkMk id="174" creationId="{4E9F1A85-F486-254A-04B7-AEAF4542CB85}"/>
          </ac:inkMkLst>
        </pc:inkChg>
        <pc:inkChg chg="add del">
          <ac:chgData name="Pim de Haan" userId="2b3e5deb-29d3-4b97-bbeb-1c6b194d3aca" providerId="ADAL" clId="{5422AAA0-7067-F845-8FDC-853FD9D61838}" dt="2022-07-25T08:36:17.605" v="145" actId="22"/>
          <ac:inkMkLst>
            <pc:docMk/>
            <pc:sldMk cId="3485056817" sldId="2142533620"/>
            <ac:inkMk id="176" creationId="{6A4A56C2-151E-97E7-6FAE-3D6C6F84D832}"/>
          </ac:inkMkLst>
        </pc:inkChg>
        <pc:inkChg chg="add del">
          <ac:chgData name="Pim de Haan" userId="2b3e5deb-29d3-4b97-bbeb-1c6b194d3aca" providerId="ADAL" clId="{5422AAA0-7067-F845-8FDC-853FD9D61838}" dt="2022-07-25T08:36:17.605" v="145" actId="22"/>
          <ac:inkMkLst>
            <pc:docMk/>
            <pc:sldMk cId="3485056817" sldId="2142533620"/>
            <ac:inkMk id="178" creationId="{B207D18C-E8DB-8890-F51B-F05AE5C6599D}"/>
          </ac:inkMkLst>
        </pc:inkChg>
        <pc:inkChg chg="add del">
          <ac:chgData name="Pim de Haan" userId="2b3e5deb-29d3-4b97-bbeb-1c6b194d3aca" providerId="ADAL" clId="{5422AAA0-7067-F845-8FDC-853FD9D61838}" dt="2022-07-25T08:36:17.605" v="145" actId="22"/>
          <ac:inkMkLst>
            <pc:docMk/>
            <pc:sldMk cId="3485056817" sldId="2142533620"/>
            <ac:inkMk id="180" creationId="{0E1BAB0A-349C-FCE1-0FA3-18CD169453C8}"/>
          </ac:inkMkLst>
        </pc:inkChg>
        <pc:inkChg chg="add del reco">
          <ac:chgData name="Pim de Haan" userId="2b3e5deb-29d3-4b97-bbeb-1c6b194d3aca" providerId="ADAL" clId="{5422AAA0-7067-F845-8FDC-853FD9D61838}" dt="2022-07-25T08:36:17.605" v="145" actId="22"/>
          <ac:inkMkLst>
            <pc:docMk/>
            <pc:sldMk cId="3485056817" sldId="2142533620"/>
            <ac:inkMk id="181" creationId="{218A5274-CCAF-AF5F-89A6-8C233C3F9DC0}"/>
          </ac:inkMkLst>
        </pc:inkChg>
        <pc:inkChg chg="add del reco">
          <ac:chgData name="Pim de Haan" userId="2b3e5deb-29d3-4b97-bbeb-1c6b194d3aca" providerId="ADAL" clId="{5422AAA0-7067-F845-8FDC-853FD9D61838}" dt="2022-07-25T08:36:17.605" v="145" actId="22"/>
          <ac:inkMkLst>
            <pc:docMk/>
            <pc:sldMk cId="3485056817" sldId="2142533620"/>
            <ac:inkMk id="182" creationId="{61FB1A5B-BE57-6E00-1DDA-C0F3A5E3874E}"/>
          </ac:inkMkLst>
        </pc:inkChg>
        <pc:inkChg chg="add del reco">
          <ac:chgData name="Pim de Haan" userId="2b3e5deb-29d3-4b97-bbeb-1c6b194d3aca" providerId="ADAL" clId="{5422AAA0-7067-F845-8FDC-853FD9D61838}" dt="2022-07-25T08:36:17.605" v="145" actId="22"/>
          <ac:inkMkLst>
            <pc:docMk/>
            <pc:sldMk cId="3485056817" sldId="2142533620"/>
            <ac:inkMk id="183" creationId="{601A5E77-6E86-9979-FDB2-3E24880B3A41}"/>
          </ac:inkMkLst>
        </pc:inkChg>
        <pc:inkChg chg="add del reco">
          <ac:chgData name="Pim de Haan" userId="2b3e5deb-29d3-4b97-bbeb-1c6b194d3aca" providerId="ADAL" clId="{5422AAA0-7067-F845-8FDC-853FD9D61838}" dt="2022-07-25T08:36:17.605" v="145" actId="22"/>
          <ac:inkMkLst>
            <pc:docMk/>
            <pc:sldMk cId="3485056817" sldId="2142533620"/>
            <ac:inkMk id="184" creationId="{1DCC043F-887C-F2D2-E1A8-9A0C501A9D0F}"/>
          </ac:inkMkLst>
        </pc:inkChg>
        <pc:inkChg chg="add del">
          <ac:chgData name="Pim de Haan" userId="2b3e5deb-29d3-4b97-bbeb-1c6b194d3aca" providerId="ADAL" clId="{5422AAA0-7067-F845-8FDC-853FD9D61838}" dt="2022-07-25T08:36:23.725" v="148" actId="22"/>
          <ac:inkMkLst>
            <pc:docMk/>
            <pc:sldMk cId="3485056817" sldId="2142533620"/>
            <ac:inkMk id="186" creationId="{0489475A-D01A-60C5-29C6-7C50324E5B19}"/>
          </ac:inkMkLst>
        </pc:inkChg>
        <pc:inkChg chg="add del">
          <ac:chgData name="Pim de Haan" userId="2b3e5deb-29d3-4b97-bbeb-1c6b194d3aca" providerId="ADAL" clId="{5422AAA0-7067-F845-8FDC-853FD9D61838}" dt="2022-07-25T08:36:23.725" v="148" actId="22"/>
          <ac:inkMkLst>
            <pc:docMk/>
            <pc:sldMk cId="3485056817" sldId="2142533620"/>
            <ac:inkMk id="188" creationId="{D4F197B4-13B2-BFFD-E786-D7A5BB55B597}"/>
          </ac:inkMkLst>
        </pc:inkChg>
        <pc:inkChg chg="add del">
          <ac:chgData name="Pim de Haan" userId="2b3e5deb-29d3-4b97-bbeb-1c6b194d3aca" providerId="ADAL" clId="{5422AAA0-7067-F845-8FDC-853FD9D61838}" dt="2022-07-25T08:36:23.725" v="148" actId="22"/>
          <ac:inkMkLst>
            <pc:docMk/>
            <pc:sldMk cId="3485056817" sldId="2142533620"/>
            <ac:inkMk id="190" creationId="{F4960FB5-B336-AB60-1604-6BEC32780F3D}"/>
          </ac:inkMkLst>
        </pc:inkChg>
        <pc:inkChg chg="add del">
          <ac:chgData name="Pim de Haan" userId="2b3e5deb-29d3-4b97-bbeb-1c6b194d3aca" providerId="ADAL" clId="{5422AAA0-7067-F845-8FDC-853FD9D61838}" dt="2022-07-25T08:36:23.725" v="148" actId="22"/>
          <ac:inkMkLst>
            <pc:docMk/>
            <pc:sldMk cId="3485056817" sldId="2142533620"/>
            <ac:inkMk id="192" creationId="{5339F2A0-CD46-0E39-CD4A-C998CB2E4BCA}"/>
          </ac:inkMkLst>
        </pc:inkChg>
        <pc:inkChg chg="add del">
          <ac:chgData name="Pim de Haan" userId="2b3e5deb-29d3-4b97-bbeb-1c6b194d3aca" providerId="ADAL" clId="{5422AAA0-7067-F845-8FDC-853FD9D61838}" dt="2022-07-25T08:36:23.725" v="148" actId="22"/>
          <ac:inkMkLst>
            <pc:docMk/>
            <pc:sldMk cId="3485056817" sldId="2142533620"/>
            <ac:inkMk id="194" creationId="{6853D224-6D91-FC3D-776F-70C8C25C86DA}"/>
          </ac:inkMkLst>
        </pc:inkChg>
        <pc:inkChg chg="add del">
          <ac:chgData name="Pim de Haan" userId="2b3e5deb-29d3-4b97-bbeb-1c6b194d3aca" providerId="ADAL" clId="{5422AAA0-7067-F845-8FDC-853FD9D61838}" dt="2022-07-25T08:36:23.725" v="148" actId="22"/>
          <ac:inkMkLst>
            <pc:docMk/>
            <pc:sldMk cId="3485056817" sldId="2142533620"/>
            <ac:inkMk id="196" creationId="{58F8079B-720C-4EDA-740B-9368C305319C}"/>
          </ac:inkMkLst>
        </pc:inkChg>
        <pc:inkChg chg="add del">
          <ac:chgData name="Pim de Haan" userId="2b3e5deb-29d3-4b97-bbeb-1c6b194d3aca" providerId="ADAL" clId="{5422AAA0-7067-F845-8FDC-853FD9D61838}" dt="2022-07-25T08:36:23.725" v="148" actId="22"/>
          <ac:inkMkLst>
            <pc:docMk/>
            <pc:sldMk cId="3485056817" sldId="2142533620"/>
            <ac:inkMk id="198" creationId="{5B1FB3B2-F718-81E7-34E3-777DF0C9507D}"/>
          </ac:inkMkLst>
        </pc:inkChg>
        <pc:inkChg chg="add del">
          <ac:chgData name="Pim de Haan" userId="2b3e5deb-29d3-4b97-bbeb-1c6b194d3aca" providerId="ADAL" clId="{5422AAA0-7067-F845-8FDC-853FD9D61838}" dt="2022-07-25T08:36:23.725" v="148" actId="22"/>
          <ac:inkMkLst>
            <pc:docMk/>
            <pc:sldMk cId="3485056817" sldId="2142533620"/>
            <ac:inkMk id="200" creationId="{F64BC747-5FF8-A321-5729-9E4D107992A2}"/>
          </ac:inkMkLst>
        </pc:inkChg>
        <pc:inkChg chg="add del">
          <ac:chgData name="Pim de Haan" userId="2b3e5deb-29d3-4b97-bbeb-1c6b194d3aca" providerId="ADAL" clId="{5422AAA0-7067-F845-8FDC-853FD9D61838}" dt="2022-07-25T08:36:23.725" v="148" actId="22"/>
          <ac:inkMkLst>
            <pc:docMk/>
            <pc:sldMk cId="3485056817" sldId="2142533620"/>
            <ac:inkMk id="202" creationId="{36BA3C78-2E17-E27C-75E3-A0DB8E508E74}"/>
          </ac:inkMkLst>
        </pc:inkChg>
        <pc:inkChg chg="add del">
          <ac:chgData name="Pim de Haan" userId="2b3e5deb-29d3-4b97-bbeb-1c6b194d3aca" providerId="ADAL" clId="{5422AAA0-7067-F845-8FDC-853FD9D61838}" dt="2022-07-25T08:36:23.725" v="148" actId="22"/>
          <ac:inkMkLst>
            <pc:docMk/>
            <pc:sldMk cId="3485056817" sldId="2142533620"/>
            <ac:inkMk id="204" creationId="{9B91F352-A9AF-2C7B-75D7-EBBEDD4CFA7D}"/>
          </ac:inkMkLst>
        </pc:inkChg>
        <pc:inkChg chg="add del">
          <ac:chgData name="Pim de Haan" userId="2b3e5deb-29d3-4b97-bbeb-1c6b194d3aca" providerId="ADAL" clId="{5422AAA0-7067-F845-8FDC-853FD9D61838}" dt="2022-07-25T08:36:23.725" v="148" actId="22"/>
          <ac:inkMkLst>
            <pc:docMk/>
            <pc:sldMk cId="3485056817" sldId="2142533620"/>
            <ac:inkMk id="206" creationId="{9AE9234C-70EC-C8FB-4791-7C170450DB80}"/>
          </ac:inkMkLst>
        </pc:inkChg>
        <pc:inkChg chg="add del">
          <ac:chgData name="Pim de Haan" userId="2b3e5deb-29d3-4b97-bbeb-1c6b194d3aca" providerId="ADAL" clId="{5422AAA0-7067-F845-8FDC-853FD9D61838}" dt="2022-07-25T08:36:23.725" v="148" actId="22"/>
          <ac:inkMkLst>
            <pc:docMk/>
            <pc:sldMk cId="3485056817" sldId="2142533620"/>
            <ac:inkMk id="208" creationId="{433954CC-4E3F-F107-9544-F56BA135EE2F}"/>
          </ac:inkMkLst>
        </pc:inkChg>
        <pc:inkChg chg="add del">
          <ac:chgData name="Pim de Haan" userId="2b3e5deb-29d3-4b97-bbeb-1c6b194d3aca" providerId="ADAL" clId="{5422AAA0-7067-F845-8FDC-853FD9D61838}" dt="2022-07-25T08:36:23.725" v="148" actId="22"/>
          <ac:inkMkLst>
            <pc:docMk/>
            <pc:sldMk cId="3485056817" sldId="2142533620"/>
            <ac:inkMk id="210" creationId="{683EAF88-E449-6ED1-DCC9-3E26143334E6}"/>
          </ac:inkMkLst>
        </pc:inkChg>
        <pc:inkChg chg="add del">
          <ac:chgData name="Pim de Haan" userId="2b3e5deb-29d3-4b97-bbeb-1c6b194d3aca" providerId="ADAL" clId="{5422AAA0-7067-F845-8FDC-853FD9D61838}" dt="2022-07-25T08:36:23.725" v="148" actId="22"/>
          <ac:inkMkLst>
            <pc:docMk/>
            <pc:sldMk cId="3485056817" sldId="2142533620"/>
            <ac:inkMk id="212" creationId="{792FA1F2-96DE-6A0D-68F4-A4BF2C1BC3FA}"/>
          </ac:inkMkLst>
        </pc:inkChg>
        <pc:inkChg chg="add del">
          <ac:chgData name="Pim de Haan" userId="2b3e5deb-29d3-4b97-bbeb-1c6b194d3aca" providerId="ADAL" clId="{5422AAA0-7067-F845-8FDC-853FD9D61838}" dt="2022-07-25T08:36:23.725" v="148" actId="22"/>
          <ac:inkMkLst>
            <pc:docMk/>
            <pc:sldMk cId="3485056817" sldId="2142533620"/>
            <ac:inkMk id="214" creationId="{500E5550-BCAC-941E-7B2F-D410E13FA48F}"/>
          </ac:inkMkLst>
        </pc:inkChg>
        <pc:inkChg chg="add del">
          <ac:chgData name="Pim de Haan" userId="2b3e5deb-29d3-4b97-bbeb-1c6b194d3aca" providerId="ADAL" clId="{5422AAA0-7067-F845-8FDC-853FD9D61838}" dt="2022-07-25T08:36:23.725" v="148" actId="22"/>
          <ac:inkMkLst>
            <pc:docMk/>
            <pc:sldMk cId="3485056817" sldId="2142533620"/>
            <ac:inkMk id="216" creationId="{AB060095-8EB2-9D1F-B6D2-ADB28E7AA008}"/>
          </ac:inkMkLst>
        </pc:inkChg>
        <pc:inkChg chg="add del reco">
          <ac:chgData name="Pim de Haan" userId="2b3e5deb-29d3-4b97-bbeb-1c6b194d3aca" providerId="ADAL" clId="{5422AAA0-7067-F845-8FDC-853FD9D61838}" dt="2022-07-25T08:36:23.725" v="148" actId="22"/>
          <ac:inkMkLst>
            <pc:docMk/>
            <pc:sldMk cId="3485056817" sldId="2142533620"/>
            <ac:inkMk id="217" creationId="{1E6CF1A6-4206-4C87-D09B-62A48AAEBA5D}"/>
          </ac:inkMkLst>
        </pc:inkChg>
        <pc:inkChg chg="add del reco">
          <ac:chgData name="Pim de Haan" userId="2b3e5deb-29d3-4b97-bbeb-1c6b194d3aca" providerId="ADAL" clId="{5422AAA0-7067-F845-8FDC-853FD9D61838}" dt="2022-07-25T08:36:23.725" v="148" actId="22"/>
          <ac:inkMkLst>
            <pc:docMk/>
            <pc:sldMk cId="3485056817" sldId="2142533620"/>
            <ac:inkMk id="218" creationId="{602D3691-1A68-6D00-16E0-C2E92C28F30D}"/>
          </ac:inkMkLst>
        </pc:inkChg>
        <pc:inkChg chg="add del reco">
          <ac:chgData name="Pim de Haan" userId="2b3e5deb-29d3-4b97-bbeb-1c6b194d3aca" providerId="ADAL" clId="{5422AAA0-7067-F845-8FDC-853FD9D61838}" dt="2022-07-25T08:36:23.725" v="148" actId="22"/>
          <ac:inkMkLst>
            <pc:docMk/>
            <pc:sldMk cId="3485056817" sldId="2142533620"/>
            <ac:inkMk id="219" creationId="{879F7470-7CCB-B888-C36A-DEB6E7BDF640}"/>
          </ac:inkMkLst>
        </pc:inkChg>
      </pc:sldChg>
      <pc:sldChg chg="addSp delSp">
        <pc:chgData name="Pim de Haan" userId="2b3e5deb-29d3-4b97-bbeb-1c6b194d3aca" providerId="ADAL" clId="{5422AAA0-7067-F845-8FDC-853FD9D61838}" dt="2022-07-25T08:57:25.351" v="272"/>
        <pc:sldMkLst>
          <pc:docMk/>
          <pc:sldMk cId="30400006" sldId="2142533621"/>
        </pc:sldMkLst>
        <pc:inkChg chg="add del">
          <ac:chgData name="Pim de Haan" userId="2b3e5deb-29d3-4b97-bbeb-1c6b194d3aca" providerId="ADAL" clId="{5422AAA0-7067-F845-8FDC-853FD9D61838}" dt="2022-07-25T08:55:24.095" v="201"/>
          <ac:inkMkLst>
            <pc:docMk/>
            <pc:sldMk cId="30400006" sldId="2142533621"/>
            <ac:inkMk id="7" creationId="{F56E24F6-A190-B3E9-EDA6-DA29EEA473AE}"/>
          </ac:inkMkLst>
        </pc:inkChg>
        <pc:inkChg chg="add del">
          <ac:chgData name="Pim de Haan" userId="2b3e5deb-29d3-4b97-bbeb-1c6b194d3aca" providerId="ADAL" clId="{5422AAA0-7067-F845-8FDC-853FD9D61838}" dt="2022-07-25T08:55:23.705" v="200"/>
          <ac:inkMkLst>
            <pc:docMk/>
            <pc:sldMk cId="30400006" sldId="2142533621"/>
            <ac:inkMk id="8" creationId="{C4EB414D-6FC4-AFFB-55EA-C1641D039220}"/>
          </ac:inkMkLst>
        </pc:inkChg>
        <pc:inkChg chg="add del reco">
          <ac:chgData name="Pim de Haan" userId="2b3e5deb-29d3-4b97-bbeb-1c6b194d3aca" providerId="ADAL" clId="{5422AAA0-7067-F845-8FDC-853FD9D61838}" dt="2022-07-25T08:55:23.705" v="200"/>
          <ac:inkMkLst>
            <pc:docMk/>
            <pc:sldMk cId="30400006" sldId="2142533621"/>
            <ac:inkMk id="9" creationId="{68C23BCE-0C1C-65AC-9CD6-0F44A6AFCAD2}"/>
          </ac:inkMkLst>
        </pc:inkChg>
        <pc:inkChg chg="add del">
          <ac:chgData name="Pim de Haan" userId="2b3e5deb-29d3-4b97-bbeb-1c6b194d3aca" providerId="ADAL" clId="{5422AAA0-7067-F845-8FDC-853FD9D61838}" dt="2022-07-25T08:55:31.361" v="204"/>
          <ac:inkMkLst>
            <pc:docMk/>
            <pc:sldMk cId="30400006" sldId="2142533621"/>
            <ac:inkMk id="10" creationId="{EEC75063-2AA1-9027-0120-581C6811D0C5}"/>
          </ac:inkMkLst>
        </pc:inkChg>
        <pc:inkChg chg="add del">
          <ac:chgData name="Pim de Haan" userId="2b3e5deb-29d3-4b97-bbeb-1c6b194d3aca" providerId="ADAL" clId="{5422AAA0-7067-F845-8FDC-853FD9D61838}" dt="2022-07-25T08:55:31.361" v="204"/>
          <ac:inkMkLst>
            <pc:docMk/>
            <pc:sldMk cId="30400006" sldId="2142533621"/>
            <ac:inkMk id="11" creationId="{429870F7-32B6-8651-DE49-B1B23C20E73F}"/>
          </ac:inkMkLst>
        </pc:inkChg>
        <pc:inkChg chg="add reco">
          <ac:chgData name="Pim de Haan" userId="2b3e5deb-29d3-4b97-bbeb-1c6b194d3aca" providerId="ADAL" clId="{5422AAA0-7067-F845-8FDC-853FD9D61838}" dt="2022-07-25T08:55:31.361" v="204"/>
          <ac:inkMkLst>
            <pc:docMk/>
            <pc:sldMk cId="30400006" sldId="2142533621"/>
            <ac:inkMk id="12" creationId="{2FD3ECCF-D1EB-AC98-2EBA-736061AC0639}"/>
          </ac:inkMkLst>
        </pc:inkChg>
        <pc:inkChg chg="add del">
          <ac:chgData name="Pim de Haan" userId="2b3e5deb-29d3-4b97-bbeb-1c6b194d3aca" providerId="ADAL" clId="{5422AAA0-7067-F845-8FDC-853FD9D61838}" dt="2022-07-25T08:55:43.398" v="211"/>
          <ac:inkMkLst>
            <pc:docMk/>
            <pc:sldMk cId="30400006" sldId="2142533621"/>
            <ac:inkMk id="13" creationId="{65F8C4EB-935C-5B54-2EE2-F8E19E8562A1}"/>
          </ac:inkMkLst>
        </pc:inkChg>
        <pc:inkChg chg="add del">
          <ac:chgData name="Pim de Haan" userId="2b3e5deb-29d3-4b97-bbeb-1c6b194d3aca" providerId="ADAL" clId="{5422AAA0-7067-F845-8FDC-853FD9D61838}" dt="2022-07-25T08:55:42.960" v="210"/>
          <ac:inkMkLst>
            <pc:docMk/>
            <pc:sldMk cId="30400006" sldId="2142533621"/>
            <ac:inkMk id="14" creationId="{768C83FE-F722-7527-BA80-1A2E83B98649}"/>
          </ac:inkMkLst>
        </pc:inkChg>
        <pc:inkChg chg="add del">
          <ac:chgData name="Pim de Haan" userId="2b3e5deb-29d3-4b97-bbeb-1c6b194d3aca" providerId="ADAL" clId="{5422AAA0-7067-F845-8FDC-853FD9D61838}" dt="2022-07-25T08:55:42.788" v="209"/>
          <ac:inkMkLst>
            <pc:docMk/>
            <pc:sldMk cId="30400006" sldId="2142533621"/>
            <ac:inkMk id="15" creationId="{201C6D3F-3A39-DE46-1C8D-1F04CE00B8F3}"/>
          </ac:inkMkLst>
        </pc:inkChg>
        <pc:inkChg chg="add del reco">
          <ac:chgData name="Pim de Haan" userId="2b3e5deb-29d3-4b97-bbeb-1c6b194d3aca" providerId="ADAL" clId="{5422AAA0-7067-F845-8FDC-853FD9D61838}" dt="2022-07-25T08:55:42.788" v="209"/>
          <ac:inkMkLst>
            <pc:docMk/>
            <pc:sldMk cId="30400006" sldId="2142533621"/>
            <ac:inkMk id="16" creationId="{398A1C03-1BFD-2C88-CCB6-2C9C0433B404}"/>
          </ac:inkMkLst>
        </pc:inkChg>
        <pc:inkChg chg="add del">
          <ac:chgData name="Pim de Haan" userId="2b3e5deb-29d3-4b97-bbeb-1c6b194d3aca" providerId="ADAL" clId="{5422AAA0-7067-F845-8FDC-853FD9D61838}" dt="2022-07-25T08:55:47.074" v="215"/>
          <ac:inkMkLst>
            <pc:docMk/>
            <pc:sldMk cId="30400006" sldId="2142533621"/>
            <ac:inkMk id="17" creationId="{856BE67A-5135-63B8-3E23-D715A6EE1884}"/>
          </ac:inkMkLst>
        </pc:inkChg>
        <pc:inkChg chg="add del">
          <ac:chgData name="Pim de Haan" userId="2b3e5deb-29d3-4b97-bbeb-1c6b194d3aca" providerId="ADAL" clId="{5422AAA0-7067-F845-8FDC-853FD9D61838}" dt="2022-07-25T08:55:47.074" v="215"/>
          <ac:inkMkLst>
            <pc:docMk/>
            <pc:sldMk cId="30400006" sldId="2142533621"/>
            <ac:inkMk id="18" creationId="{68182EC9-F72F-A41D-0C50-D490882E0325}"/>
          </ac:inkMkLst>
        </pc:inkChg>
        <pc:inkChg chg="add del">
          <ac:chgData name="Pim de Haan" userId="2b3e5deb-29d3-4b97-bbeb-1c6b194d3aca" providerId="ADAL" clId="{5422AAA0-7067-F845-8FDC-853FD9D61838}" dt="2022-07-25T08:55:47.074" v="215"/>
          <ac:inkMkLst>
            <pc:docMk/>
            <pc:sldMk cId="30400006" sldId="2142533621"/>
            <ac:inkMk id="19" creationId="{4CF70089-1745-2268-EB77-178C28304EE7}"/>
          </ac:inkMkLst>
        </pc:inkChg>
        <pc:inkChg chg="add reco">
          <ac:chgData name="Pim de Haan" userId="2b3e5deb-29d3-4b97-bbeb-1c6b194d3aca" providerId="ADAL" clId="{5422AAA0-7067-F845-8FDC-853FD9D61838}" dt="2022-07-25T08:55:47.074" v="215"/>
          <ac:inkMkLst>
            <pc:docMk/>
            <pc:sldMk cId="30400006" sldId="2142533621"/>
            <ac:inkMk id="20" creationId="{5BF38C6D-C008-291F-CD11-761CB90F3F2D}"/>
          </ac:inkMkLst>
        </pc:inkChg>
        <pc:inkChg chg="add del">
          <ac:chgData name="Pim de Haan" userId="2b3e5deb-29d3-4b97-bbeb-1c6b194d3aca" providerId="ADAL" clId="{5422AAA0-7067-F845-8FDC-853FD9D61838}" dt="2022-07-25T08:55:53.964" v="219"/>
          <ac:inkMkLst>
            <pc:docMk/>
            <pc:sldMk cId="30400006" sldId="2142533621"/>
            <ac:inkMk id="21" creationId="{94B16F8F-1DD2-758A-D37B-55C20A9615EE}"/>
          </ac:inkMkLst>
        </pc:inkChg>
        <pc:inkChg chg="add del">
          <ac:chgData name="Pim de Haan" userId="2b3e5deb-29d3-4b97-bbeb-1c6b194d3aca" providerId="ADAL" clId="{5422AAA0-7067-F845-8FDC-853FD9D61838}" dt="2022-07-25T08:55:53.964" v="219"/>
          <ac:inkMkLst>
            <pc:docMk/>
            <pc:sldMk cId="30400006" sldId="2142533621"/>
            <ac:inkMk id="22" creationId="{85893830-66C8-D4B0-8F45-BA09B4A92831}"/>
          </ac:inkMkLst>
        </pc:inkChg>
        <pc:inkChg chg="add del">
          <ac:chgData name="Pim de Haan" userId="2b3e5deb-29d3-4b97-bbeb-1c6b194d3aca" providerId="ADAL" clId="{5422AAA0-7067-F845-8FDC-853FD9D61838}" dt="2022-07-25T08:55:53.964" v="219"/>
          <ac:inkMkLst>
            <pc:docMk/>
            <pc:sldMk cId="30400006" sldId="2142533621"/>
            <ac:inkMk id="23" creationId="{B5F7FB9F-FEAE-3DF9-FB7F-1D73539EF449}"/>
          </ac:inkMkLst>
        </pc:inkChg>
        <pc:inkChg chg="add reco">
          <ac:chgData name="Pim de Haan" userId="2b3e5deb-29d3-4b97-bbeb-1c6b194d3aca" providerId="ADAL" clId="{5422AAA0-7067-F845-8FDC-853FD9D61838}" dt="2022-07-25T08:55:53.964" v="219"/>
          <ac:inkMkLst>
            <pc:docMk/>
            <pc:sldMk cId="30400006" sldId="2142533621"/>
            <ac:inkMk id="24" creationId="{F3258F91-18AF-C1DF-5CCB-FD6196CC41C1}"/>
          </ac:inkMkLst>
        </pc:inkChg>
        <pc:inkChg chg="add del">
          <ac:chgData name="Pim de Haan" userId="2b3e5deb-29d3-4b97-bbeb-1c6b194d3aca" providerId="ADAL" clId="{5422AAA0-7067-F845-8FDC-853FD9D61838}" dt="2022-07-25T08:55:58.237" v="223"/>
          <ac:inkMkLst>
            <pc:docMk/>
            <pc:sldMk cId="30400006" sldId="2142533621"/>
            <ac:inkMk id="25" creationId="{6674F7C0-C400-693F-512D-2973E8DCFDFD}"/>
          </ac:inkMkLst>
        </pc:inkChg>
        <pc:inkChg chg="add del">
          <ac:chgData name="Pim de Haan" userId="2b3e5deb-29d3-4b97-bbeb-1c6b194d3aca" providerId="ADAL" clId="{5422AAA0-7067-F845-8FDC-853FD9D61838}" dt="2022-07-25T08:55:58.237" v="223"/>
          <ac:inkMkLst>
            <pc:docMk/>
            <pc:sldMk cId="30400006" sldId="2142533621"/>
            <ac:inkMk id="26" creationId="{F158144A-86E4-81F9-53DB-889C3799EDA4}"/>
          </ac:inkMkLst>
        </pc:inkChg>
        <pc:inkChg chg="add del">
          <ac:chgData name="Pim de Haan" userId="2b3e5deb-29d3-4b97-bbeb-1c6b194d3aca" providerId="ADAL" clId="{5422AAA0-7067-F845-8FDC-853FD9D61838}" dt="2022-07-25T08:55:58.237" v="223"/>
          <ac:inkMkLst>
            <pc:docMk/>
            <pc:sldMk cId="30400006" sldId="2142533621"/>
            <ac:inkMk id="27" creationId="{0EE6940E-6A62-963E-D4F3-6F5638CFDE3C}"/>
          </ac:inkMkLst>
        </pc:inkChg>
        <pc:inkChg chg="add reco">
          <ac:chgData name="Pim de Haan" userId="2b3e5deb-29d3-4b97-bbeb-1c6b194d3aca" providerId="ADAL" clId="{5422AAA0-7067-F845-8FDC-853FD9D61838}" dt="2022-07-25T08:55:58.237" v="223"/>
          <ac:inkMkLst>
            <pc:docMk/>
            <pc:sldMk cId="30400006" sldId="2142533621"/>
            <ac:inkMk id="28" creationId="{D372626D-4720-C950-6F53-26B34111BAA7}"/>
          </ac:inkMkLst>
        </pc:inkChg>
        <pc:inkChg chg="add del">
          <ac:chgData name="Pim de Haan" userId="2b3e5deb-29d3-4b97-bbeb-1c6b194d3aca" providerId="ADAL" clId="{5422AAA0-7067-F845-8FDC-853FD9D61838}" dt="2022-07-25T08:56:03.571" v="225"/>
          <ac:inkMkLst>
            <pc:docMk/>
            <pc:sldMk cId="30400006" sldId="2142533621"/>
            <ac:inkMk id="29" creationId="{B03AE6C8-FBFF-DEE3-2534-1EF9FF1502D1}"/>
          </ac:inkMkLst>
        </pc:inkChg>
        <pc:inkChg chg="add del">
          <ac:chgData name="Pim de Haan" userId="2b3e5deb-29d3-4b97-bbeb-1c6b194d3aca" providerId="ADAL" clId="{5422AAA0-7067-F845-8FDC-853FD9D61838}" dt="2022-07-25T08:56:07.510" v="229"/>
          <ac:inkMkLst>
            <pc:docMk/>
            <pc:sldMk cId="30400006" sldId="2142533621"/>
            <ac:inkMk id="30" creationId="{701DFAE8-F9D6-8AFD-E0AB-78453DA6365D}"/>
          </ac:inkMkLst>
        </pc:inkChg>
        <pc:inkChg chg="add del">
          <ac:chgData name="Pim de Haan" userId="2b3e5deb-29d3-4b97-bbeb-1c6b194d3aca" providerId="ADAL" clId="{5422AAA0-7067-F845-8FDC-853FD9D61838}" dt="2022-07-25T08:56:07.510" v="229"/>
          <ac:inkMkLst>
            <pc:docMk/>
            <pc:sldMk cId="30400006" sldId="2142533621"/>
            <ac:inkMk id="31" creationId="{F8BD8B47-F8DD-33D7-8CDA-5C467F21965E}"/>
          </ac:inkMkLst>
        </pc:inkChg>
        <pc:inkChg chg="add del">
          <ac:chgData name="Pim de Haan" userId="2b3e5deb-29d3-4b97-bbeb-1c6b194d3aca" providerId="ADAL" clId="{5422AAA0-7067-F845-8FDC-853FD9D61838}" dt="2022-07-25T08:56:07.510" v="229"/>
          <ac:inkMkLst>
            <pc:docMk/>
            <pc:sldMk cId="30400006" sldId="2142533621"/>
            <ac:inkMk id="32" creationId="{DFE86885-7D31-C54C-1B90-ABC14C186325}"/>
          </ac:inkMkLst>
        </pc:inkChg>
        <pc:inkChg chg="add reco">
          <ac:chgData name="Pim de Haan" userId="2b3e5deb-29d3-4b97-bbeb-1c6b194d3aca" providerId="ADAL" clId="{5422AAA0-7067-F845-8FDC-853FD9D61838}" dt="2022-07-25T08:56:07.510" v="229"/>
          <ac:inkMkLst>
            <pc:docMk/>
            <pc:sldMk cId="30400006" sldId="2142533621"/>
            <ac:inkMk id="33" creationId="{AA8B85EB-9D93-AAE5-1545-EE5361FB706A}"/>
          </ac:inkMkLst>
        </pc:inkChg>
        <pc:inkChg chg="add del">
          <ac:chgData name="Pim de Haan" userId="2b3e5deb-29d3-4b97-bbeb-1c6b194d3aca" providerId="ADAL" clId="{5422AAA0-7067-F845-8FDC-853FD9D61838}" dt="2022-07-25T08:56:10.038" v="233"/>
          <ac:inkMkLst>
            <pc:docMk/>
            <pc:sldMk cId="30400006" sldId="2142533621"/>
            <ac:inkMk id="34" creationId="{AC354C72-246F-E52D-CB27-FEEE8DE7BAFB}"/>
          </ac:inkMkLst>
        </pc:inkChg>
        <pc:inkChg chg="add del">
          <ac:chgData name="Pim de Haan" userId="2b3e5deb-29d3-4b97-bbeb-1c6b194d3aca" providerId="ADAL" clId="{5422AAA0-7067-F845-8FDC-853FD9D61838}" dt="2022-07-25T08:56:10.038" v="233"/>
          <ac:inkMkLst>
            <pc:docMk/>
            <pc:sldMk cId="30400006" sldId="2142533621"/>
            <ac:inkMk id="35" creationId="{8FE31FCE-E185-1B18-1EC7-C87AE33BE64C}"/>
          </ac:inkMkLst>
        </pc:inkChg>
        <pc:inkChg chg="add del reco">
          <ac:chgData name="Pim de Haan" userId="2b3e5deb-29d3-4b97-bbeb-1c6b194d3aca" providerId="ADAL" clId="{5422AAA0-7067-F845-8FDC-853FD9D61838}" dt="2022-07-25T08:56:10.038" v="233"/>
          <ac:inkMkLst>
            <pc:docMk/>
            <pc:sldMk cId="30400006" sldId="2142533621"/>
            <ac:inkMk id="36" creationId="{54461B65-8ECD-8991-1ADE-436171BEA0C1}"/>
          </ac:inkMkLst>
        </pc:inkChg>
        <pc:inkChg chg="add del">
          <ac:chgData name="Pim de Haan" userId="2b3e5deb-29d3-4b97-bbeb-1c6b194d3aca" providerId="ADAL" clId="{5422AAA0-7067-F845-8FDC-853FD9D61838}" dt="2022-07-25T08:56:13.697" v="236"/>
          <ac:inkMkLst>
            <pc:docMk/>
            <pc:sldMk cId="30400006" sldId="2142533621"/>
            <ac:inkMk id="37" creationId="{20EB2076-98D3-2FAC-C8D3-E45A517A00B3}"/>
          </ac:inkMkLst>
        </pc:inkChg>
        <pc:inkChg chg="add del">
          <ac:chgData name="Pim de Haan" userId="2b3e5deb-29d3-4b97-bbeb-1c6b194d3aca" providerId="ADAL" clId="{5422AAA0-7067-F845-8FDC-853FD9D61838}" dt="2022-07-25T08:56:13.697" v="236"/>
          <ac:inkMkLst>
            <pc:docMk/>
            <pc:sldMk cId="30400006" sldId="2142533621"/>
            <ac:inkMk id="38" creationId="{9CB1B6FE-5443-A14C-BD5E-0AF282F533F6}"/>
          </ac:inkMkLst>
        </pc:inkChg>
        <pc:inkChg chg="add reco">
          <ac:chgData name="Pim de Haan" userId="2b3e5deb-29d3-4b97-bbeb-1c6b194d3aca" providerId="ADAL" clId="{5422AAA0-7067-F845-8FDC-853FD9D61838}" dt="2022-07-25T08:56:13.697" v="236"/>
          <ac:inkMkLst>
            <pc:docMk/>
            <pc:sldMk cId="30400006" sldId="2142533621"/>
            <ac:inkMk id="39" creationId="{F9EBFA9E-AD8E-8BE0-6079-0C007BA7CD46}"/>
          </ac:inkMkLst>
        </pc:inkChg>
        <pc:inkChg chg="add del">
          <ac:chgData name="Pim de Haan" userId="2b3e5deb-29d3-4b97-bbeb-1c6b194d3aca" providerId="ADAL" clId="{5422AAA0-7067-F845-8FDC-853FD9D61838}" dt="2022-07-25T08:56:17.030" v="239"/>
          <ac:inkMkLst>
            <pc:docMk/>
            <pc:sldMk cId="30400006" sldId="2142533621"/>
            <ac:inkMk id="40" creationId="{4799C3E0-E588-4705-9717-F6472DE74D2B}"/>
          </ac:inkMkLst>
        </pc:inkChg>
        <pc:inkChg chg="add del">
          <ac:chgData name="Pim de Haan" userId="2b3e5deb-29d3-4b97-bbeb-1c6b194d3aca" providerId="ADAL" clId="{5422AAA0-7067-F845-8FDC-853FD9D61838}" dt="2022-07-25T08:56:17.030" v="239"/>
          <ac:inkMkLst>
            <pc:docMk/>
            <pc:sldMk cId="30400006" sldId="2142533621"/>
            <ac:inkMk id="41" creationId="{C8886BE4-924A-24A6-2926-F47E8FC2264D}"/>
          </ac:inkMkLst>
        </pc:inkChg>
        <pc:inkChg chg="add reco">
          <ac:chgData name="Pim de Haan" userId="2b3e5deb-29d3-4b97-bbeb-1c6b194d3aca" providerId="ADAL" clId="{5422AAA0-7067-F845-8FDC-853FD9D61838}" dt="2022-07-25T08:56:17.030" v="239"/>
          <ac:inkMkLst>
            <pc:docMk/>
            <pc:sldMk cId="30400006" sldId="2142533621"/>
            <ac:inkMk id="42" creationId="{2F793D42-6F94-A7AF-7C4D-74442F28E79A}"/>
          </ac:inkMkLst>
        </pc:inkChg>
        <pc:inkChg chg="add del">
          <ac:chgData name="Pim de Haan" userId="2b3e5deb-29d3-4b97-bbeb-1c6b194d3aca" providerId="ADAL" clId="{5422AAA0-7067-F845-8FDC-853FD9D61838}" dt="2022-07-25T08:56:20.312" v="243"/>
          <ac:inkMkLst>
            <pc:docMk/>
            <pc:sldMk cId="30400006" sldId="2142533621"/>
            <ac:inkMk id="43" creationId="{902F573C-CE85-6432-4932-B2C3EA59FA5D}"/>
          </ac:inkMkLst>
        </pc:inkChg>
        <pc:inkChg chg="add del">
          <ac:chgData name="Pim de Haan" userId="2b3e5deb-29d3-4b97-bbeb-1c6b194d3aca" providerId="ADAL" clId="{5422AAA0-7067-F845-8FDC-853FD9D61838}" dt="2022-07-25T08:56:20.312" v="243"/>
          <ac:inkMkLst>
            <pc:docMk/>
            <pc:sldMk cId="30400006" sldId="2142533621"/>
            <ac:inkMk id="44" creationId="{CD8B03C1-6AEB-36AE-B173-5BEFD292A7B8}"/>
          </ac:inkMkLst>
        </pc:inkChg>
        <pc:inkChg chg="add del">
          <ac:chgData name="Pim de Haan" userId="2b3e5deb-29d3-4b97-bbeb-1c6b194d3aca" providerId="ADAL" clId="{5422AAA0-7067-F845-8FDC-853FD9D61838}" dt="2022-07-25T08:56:20.312" v="243"/>
          <ac:inkMkLst>
            <pc:docMk/>
            <pc:sldMk cId="30400006" sldId="2142533621"/>
            <ac:inkMk id="45" creationId="{23CAFB04-C73E-2665-0925-1AD3CA81802A}"/>
          </ac:inkMkLst>
        </pc:inkChg>
        <pc:inkChg chg="add reco">
          <ac:chgData name="Pim de Haan" userId="2b3e5deb-29d3-4b97-bbeb-1c6b194d3aca" providerId="ADAL" clId="{5422AAA0-7067-F845-8FDC-853FD9D61838}" dt="2022-07-25T08:56:20.312" v="243"/>
          <ac:inkMkLst>
            <pc:docMk/>
            <pc:sldMk cId="30400006" sldId="2142533621"/>
            <ac:inkMk id="46" creationId="{6452D08D-C570-9C7D-6FED-D11D4407B330}"/>
          </ac:inkMkLst>
        </pc:inkChg>
        <pc:inkChg chg="add">
          <ac:chgData name="Pim de Haan" userId="2b3e5deb-29d3-4b97-bbeb-1c6b194d3aca" providerId="ADAL" clId="{5422AAA0-7067-F845-8FDC-853FD9D61838}" dt="2022-07-25T08:56:24.857" v="244"/>
          <ac:inkMkLst>
            <pc:docMk/>
            <pc:sldMk cId="30400006" sldId="2142533621"/>
            <ac:inkMk id="47" creationId="{1437E8A5-2DE7-D927-FDD3-2F5737244C8B}"/>
          </ac:inkMkLst>
        </pc:inkChg>
        <pc:inkChg chg="add del">
          <ac:chgData name="Pim de Haan" userId="2b3e5deb-29d3-4b97-bbeb-1c6b194d3aca" providerId="ADAL" clId="{5422AAA0-7067-F845-8FDC-853FD9D61838}" dt="2022-07-25T08:56:28.681" v="246"/>
          <ac:inkMkLst>
            <pc:docMk/>
            <pc:sldMk cId="30400006" sldId="2142533621"/>
            <ac:inkMk id="48" creationId="{2836286B-2705-DD9C-F5BE-C49AEF7233B7}"/>
          </ac:inkMkLst>
        </pc:inkChg>
        <pc:inkChg chg="add">
          <ac:chgData name="Pim de Haan" userId="2b3e5deb-29d3-4b97-bbeb-1c6b194d3aca" providerId="ADAL" clId="{5422AAA0-7067-F845-8FDC-853FD9D61838}" dt="2022-07-25T08:56:30.259" v="247"/>
          <ac:inkMkLst>
            <pc:docMk/>
            <pc:sldMk cId="30400006" sldId="2142533621"/>
            <ac:inkMk id="49" creationId="{82462BCB-8CE6-5BC1-B94F-22E2EEDA8ABA}"/>
          </ac:inkMkLst>
        </pc:inkChg>
        <pc:inkChg chg="add del">
          <ac:chgData name="Pim de Haan" userId="2b3e5deb-29d3-4b97-bbeb-1c6b194d3aca" providerId="ADAL" clId="{5422AAA0-7067-F845-8FDC-853FD9D61838}" dt="2022-07-25T08:56:37.791" v="255"/>
          <ac:inkMkLst>
            <pc:docMk/>
            <pc:sldMk cId="30400006" sldId="2142533621"/>
            <ac:inkMk id="50" creationId="{7502DAC6-5B11-0A8A-E76C-65B5B04AFAE6}"/>
          </ac:inkMkLst>
        </pc:inkChg>
        <pc:inkChg chg="add del">
          <ac:chgData name="Pim de Haan" userId="2b3e5deb-29d3-4b97-bbeb-1c6b194d3aca" providerId="ADAL" clId="{5422AAA0-7067-F845-8FDC-853FD9D61838}" dt="2022-07-25T08:56:37.791" v="255"/>
          <ac:inkMkLst>
            <pc:docMk/>
            <pc:sldMk cId="30400006" sldId="2142533621"/>
            <ac:inkMk id="51" creationId="{3A2B0AD4-A58B-E23A-430D-4A4991FB2FAB}"/>
          </ac:inkMkLst>
        </pc:inkChg>
        <pc:inkChg chg="add del">
          <ac:chgData name="Pim de Haan" userId="2b3e5deb-29d3-4b97-bbeb-1c6b194d3aca" providerId="ADAL" clId="{5422AAA0-7067-F845-8FDC-853FD9D61838}" dt="2022-07-25T08:56:37.791" v="255"/>
          <ac:inkMkLst>
            <pc:docMk/>
            <pc:sldMk cId="30400006" sldId="2142533621"/>
            <ac:inkMk id="52" creationId="{4C6C9A1C-12CB-030F-E9F6-E3D0BC5896B0}"/>
          </ac:inkMkLst>
        </pc:inkChg>
        <pc:inkChg chg="add del">
          <ac:chgData name="Pim de Haan" userId="2b3e5deb-29d3-4b97-bbeb-1c6b194d3aca" providerId="ADAL" clId="{5422AAA0-7067-F845-8FDC-853FD9D61838}" dt="2022-07-25T08:56:37.791" v="255"/>
          <ac:inkMkLst>
            <pc:docMk/>
            <pc:sldMk cId="30400006" sldId="2142533621"/>
            <ac:inkMk id="53" creationId="{F0A16235-5729-E9AA-DB0E-3F4B5F60EB2E}"/>
          </ac:inkMkLst>
        </pc:inkChg>
        <pc:inkChg chg="add del">
          <ac:chgData name="Pim de Haan" userId="2b3e5deb-29d3-4b97-bbeb-1c6b194d3aca" providerId="ADAL" clId="{5422AAA0-7067-F845-8FDC-853FD9D61838}" dt="2022-07-25T08:56:37.791" v="255"/>
          <ac:inkMkLst>
            <pc:docMk/>
            <pc:sldMk cId="30400006" sldId="2142533621"/>
            <ac:inkMk id="54" creationId="{BE21AEDA-70BC-F852-E803-5BC4F4B4742C}"/>
          </ac:inkMkLst>
        </pc:inkChg>
        <pc:inkChg chg="add del">
          <ac:chgData name="Pim de Haan" userId="2b3e5deb-29d3-4b97-bbeb-1c6b194d3aca" providerId="ADAL" clId="{5422AAA0-7067-F845-8FDC-853FD9D61838}" dt="2022-07-25T08:56:37.791" v="255"/>
          <ac:inkMkLst>
            <pc:docMk/>
            <pc:sldMk cId="30400006" sldId="2142533621"/>
            <ac:inkMk id="55" creationId="{358AB10F-9D2A-EFEC-C3E3-B6899BC0339C}"/>
          </ac:inkMkLst>
        </pc:inkChg>
        <pc:inkChg chg="add del">
          <ac:chgData name="Pim de Haan" userId="2b3e5deb-29d3-4b97-bbeb-1c6b194d3aca" providerId="ADAL" clId="{5422AAA0-7067-F845-8FDC-853FD9D61838}" dt="2022-07-25T08:56:37.791" v="255"/>
          <ac:inkMkLst>
            <pc:docMk/>
            <pc:sldMk cId="30400006" sldId="2142533621"/>
            <ac:inkMk id="56" creationId="{E014ABFA-A37D-97CE-4571-1A6E7D48BED5}"/>
          </ac:inkMkLst>
        </pc:inkChg>
        <pc:inkChg chg="add reco">
          <ac:chgData name="Pim de Haan" userId="2b3e5deb-29d3-4b97-bbeb-1c6b194d3aca" providerId="ADAL" clId="{5422AAA0-7067-F845-8FDC-853FD9D61838}" dt="2022-07-25T08:56:37.791" v="255"/>
          <ac:inkMkLst>
            <pc:docMk/>
            <pc:sldMk cId="30400006" sldId="2142533621"/>
            <ac:inkMk id="57" creationId="{ABF331E3-BD0E-8C63-2DB3-D2BA77294191}"/>
          </ac:inkMkLst>
        </pc:inkChg>
        <pc:inkChg chg="add del">
          <ac:chgData name="Pim de Haan" userId="2b3e5deb-29d3-4b97-bbeb-1c6b194d3aca" providerId="ADAL" clId="{5422AAA0-7067-F845-8FDC-853FD9D61838}" dt="2022-07-25T08:56:48.237" v="260"/>
          <ac:inkMkLst>
            <pc:docMk/>
            <pc:sldMk cId="30400006" sldId="2142533621"/>
            <ac:inkMk id="58" creationId="{14E5D58B-A8C7-7A0E-BC5E-0148C0DEDBA5}"/>
          </ac:inkMkLst>
        </pc:inkChg>
        <pc:inkChg chg="add del">
          <ac:chgData name="Pim de Haan" userId="2b3e5deb-29d3-4b97-bbeb-1c6b194d3aca" providerId="ADAL" clId="{5422AAA0-7067-F845-8FDC-853FD9D61838}" dt="2022-07-25T08:56:47.821" v="259"/>
          <ac:inkMkLst>
            <pc:docMk/>
            <pc:sldMk cId="30400006" sldId="2142533621"/>
            <ac:inkMk id="59" creationId="{2E4701B7-8D04-4463-B880-E0CBFC07D9EE}"/>
          </ac:inkMkLst>
        </pc:inkChg>
        <pc:inkChg chg="add del reco">
          <ac:chgData name="Pim de Haan" userId="2b3e5deb-29d3-4b97-bbeb-1c6b194d3aca" providerId="ADAL" clId="{5422AAA0-7067-F845-8FDC-853FD9D61838}" dt="2022-07-25T08:56:47.821" v="259"/>
          <ac:inkMkLst>
            <pc:docMk/>
            <pc:sldMk cId="30400006" sldId="2142533621"/>
            <ac:inkMk id="60" creationId="{021A80BD-9610-4E12-CBB2-6D712A02016E}"/>
          </ac:inkMkLst>
        </pc:inkChg>
        <pc:inkChg chg="add del">
          <ac:chgData name="Pim de Haan" userId="2b3e5deb-29d3-4b97-bbeb-1c6b194d3aca" providerId="ADAL" clId="{5422AAA0-7067-F845-8FDC-853FD9D61838}" dt="2022-07-25T08:56:55.531" v="264"/>
          <ac:inkMkLst>
            <pc:docMk/>
            <pc:sldMk cId="30400006" sldId="2142533621"/>
            <ac:inkMk id="61" creationId="{C8DABE6D-2E9E-CF06-2B50-70CBEF2882AE}"/>
          </ac:inkMkLst>
        </pc:inkChg>
        <pc:inkChg chg="add del">
          <ac:chgData name="Pim de Haan" userId="2b3e5deb-29d3-4b97-bbeb-1c6b194d3aca" providerId="ADAL" clId="{5422AAA0-7067-F845-8FDC-853FD9D61838}" dt="2022-07-25T08:56:55.531" v="264"/>
          <ac:inkMkLst>
            <pc:docMk/>
            <pc:sldMk cId="30400006" sldId="2142533621"/>
            <ac:inkMk id="62" creationId="{150C8A65-6E94-F4CD-3BE5-C9D118545D99}"/>
          </ac:inkMkLst>
        </pc:inkChg>
        <pc:inkChg chg="add del reco">
          <ac:chgData name="Pim de Haan" userId="2b3e5deb-29d3-4b97-bbeb-1c6b194d3aca" providerId="ADAL" clId="{5422AAA0-7067-F845-8FDC-853FD9D61838}" dt="2022-07-25T08:56:55.531" v="264"/>
          <ac:inkMkLst>
            <pc:docMk/>
            <pc:sldMk cId="30400006" sldId="2142533621"/>
            <ac:inkMk id="63" creationId="{6242B211-6761-E967-BEB1-5ECF446BB6E1}"/>
          </ac:inkMkLst>
        </pc:inkChg>
        <pc:inkChg chg="add">
          <ac:chgData name="Pim de Haan" userId="2b3e5deb-29d3-4b97-bbeb-1c6b194d3aca" providerId="ADAL" clId="{5422AAA0-7067-F845-8FDC-853FD9D61838}" dt="2022-07-25T08:56:57.093" v="265"/>
          <ac:inkMkLst>
            <pc:docMk/>
            <pc:sldMk cId="30400006" sldId="2142533621"/>
            <ac:inkMk id="64" creationId="{C316BDBC-A1B5-23D4-026E-CB6781F35543}"/>
          </ac:inkMkLst>
        </pc:inkChg>
        <pc:inkChg chg="add del">
          <ac:chgData name="Pim de Haan" userId="2b3e5deb-29d3-4b97-bbeb-1c6b194d3aca" providerId="ADAL" clId="{5422AAA0-7067-F845-8FDC-853FD9D61838}" dt="2022-07-25T08:57:06.133" v="268"/>
          <ac:inkMkLst>
            <pc:docMk/>
            <pc:sldMk cId="30400006" sldId="2142533621"/>
            <ac:inkMk id="65" creationId="{0934A736-12EC-3B91-1133-660101EC175A}"/>
          </ac:inkMkLst>
        </pc:inkChg>
        <pc:inkChg chg="add del">
          <ac:chgData name="Pim de Haan" userId="2b3e5deb-29d3-4b97-bbeb-1c6b194d3aca" providerId="ADAL" clId="{5422AAA0-7067-F845-8FDC-853FD9D61838}" dt="2022-07-25T08:57:06.133" v="268"/>
          <ac:inkMkLst>
            <pc:docMk/>
            <pc:sldMk cId="30400006" sldId="2142533621"/>
            <ac:inkMk id="66" creationId="{4678E7F7-FB7D-24BC-00A9-E2A7F47BA8C1}"/>
          </ac:inkMkLst>
        </pc:inkChg>
        <pc:inkChg chg="add reco">
          <ac:chgData name="Pim de Haan" userId="2b3e5deb-29d3-4b97-bbeb-1c6b194d3aca" providerId="ADAL" clId="{5422AAA0-7067-F845-8FDC-853FD9D61838}" dt="2022-07-25T08:57:06.133" v="268"/>
          <ac:inkMkLst>
            <pc:docMk/>
            <pc:sldMk cId="30400006" sldId="2142533621"/>
            <ac:inkMk id="67" creationId="{FAFBE92C-C71D-3420-89B3-2CABAC3D5D74}"/>
          </ac:inkMkLst>
        </pc:inkChg>
        <pc:inkChg chg="add">
          <ac:chgData name="Pim de Haan" userId="2b3e5deb-29d3-4b97-bbeb-1c6b194d3aca" providerId="ADAL" clId="{5422AAA0-7067-F845-8FDC-853FD9D61838}" dt="2022-07-25T08:57:15.018" v="269"/>
          <ac:inkMkLst>
            <pc:docMk/>
            <pc:sldMk cId="30400006" sldId="2142533621"/>
            <ac:inkMk id="68" creationId="{8CD25B41-EE1A-2702-FFB5-ACF37D3E203A}"/>
          </ac:inkMkLst>
        </pc:inkChg>
        <pc:inkChg chg="add del">
          <ac:chgData name="Pim de Haan" userId="2b3e5deb-29d3-4b97-bbeb-1c6b194d3aca" providerId="ADAL" clId="{5422AAA0-7067-F845-8FDC-853FD9D61838}" dt="2022-07-25T08:57:25.351" v="272"/>
          <ac:inkMkLst>
            <pc:docMk/>
            <pc:sldMk cId="30400006" sldId="2142533621"/>
            <ac:inkMk id="69" creationId="{B4D4D04D-EB76-254A-FE8B-AF0269D30108}"/>
          </ac:inkMkLst>
        </pc:inkChg>
        <pc:inkChg chg="add del">
          <ac:chgData name="Pim de Haan" userId="2b3e5deb-29d3-4b97-bbeb-1c6b194d3aca" providerId="ADAL" clId="{5422AAA0-7067-F845-8FDC-853FD9D61838}" dt="2022-07-25T08:57:25.351" v="272"/>
          <ac:inkMkLst>
            <pc:docMk/>
            <pc:sldMk cId="30400006" sldId="2142533621"/>
            <ac:inkMk id="70" creationId="{7749568B-9F87-8173-D57F-5DF401299926}"/>
          </ac:inkMkLst>
        </pc:inkChg>
        <pc:inkChg chg="add reco">
          <ac:chgData name="Pim de Haan" userId="2b3e5deb-29d3-4b97-bbeb-1c6b194d3aca" providerId="ADAL" clId="{5422AAA0-7067-F845-8FDC-853FD9D61838}" dt="2022-07-25T08:57:25.351" v="272"/>
          <ac:inkMkLst>
            <pc:docMk/>
            <pc:sldMk cId="30400006" sldId="2142533621"/>
            <ac:inkMk id="71" creationId="{EFDFFED1-7A68-D632-968C-DE3385D1652A}"/>
          </ac:inkMkLst>
        </pc:inkChg>
      </pc:sldChg>
      <pc:sldChg chg="addSp delSp add">
        <pc:chgData name="Pim de Haan" userId="2b3e5deb-29d3-4b97-bbeb-1c6b194d3aca" providerId="ADAL" clId="{5422AAA0-7067-F845-8FDC-853FD9D61838}" dt="2022-07-25T08:58:02.835" v="288"/>
        <pc:sldMkLst>
          <pc:docMk/>
          <pc:sldMk cId="1394212693" sldId="2142533622"/>
        </pc:sldMkLst>
        <pc:inkChg chg="add del">
          <ac:chgData name="Pim de Haan" userId="2b3e5deb-29d3-4b97-bbeb-1c6b194d3aca" providerId="ADAL" clId="{5422AAA0-7067-F845-8FDC-853FD9D61838}" dt="2022-07-25T08:57:52.874" v="279"/>
          <ac:inkMkLst>
            <pc:docMk/>
            <pc:sldMk cId="1394212693" sldId="2142533622"/>
            <ac:inkMk id="5" creationId="{4D93DA97-6B29-C880-E27F-FCC2B6E2D8F1}"/>
          </ac:inkMkLst>
        </pc:inkChg>
        <pc:inkChg chg="add del">
          <ac:chgData name="Pim de Haan" userId="2b3e5deb-29d3-4b97-bbeb-1c6b194d3aca" providerId="ADAL" clId="{5422AAA0-7067-F845-8FDC-853FD9D61838}" dt="2022-07-25T08:57:52.874" v="279"/>
          <ac:inkMkLst>
            <pc:docMk/>
            <pc:sldMk cId="1394212693" sldId="2142533622"/>
            <ac:inkMk id="7" creationId="{6E18EDF9-B090-7A43-DAE4-51BC94A017F6}"/>
          </ac:inkMkLst>
        </pc:inkChg>
        <pc:inkChg chg="add reco">
          <ac:chgData name="Pim de Haan" userId="2b3e5deb-29d3-4b97-bbeb-1c6b194d3aca" providerId="ADAL" clId="{5422AAA0-7067-F845-8FDC-853FD9D61838}" dt="2022-07-25T08:57:52.874" v="279"/>
          <ac:inkMkLst>
            <pc:docMk/>
            <pc:sldMk cId="1394212693" sldId="2142533622"/>
            <ac:inkMk id="8" creationId="{9D87BAEA-9080-EB49-C0EA-4C0C8D694A25}"/>
          </ac:inkMkLst>
        </pc:inkChg>
        <pc:inkChg chg="add del">
          <ac:chgData name="Pim de Haan" userId="2b3e5deb-29d3-4b97-bbeb-1c6b194d3aca" providerId="ADAL" clId="{5422AAA0-7067-F845-8FDC-853FD9D61838}" dt="2022-07-25T08:57:54.269" v="282"/>
          <ac:inkMkLst>
            <pc:docMk/>
            <pc:sldMk cId="1394212693" sldId="2142533622"/>
            <ac:inkMk id="9" creationId="{E5443D25-58BD-77AF-2F85-227DC4ED7124}"/>
          </ac:inkMkLst>
        </pc:inkChg>
        <pc:inkChg chg="add del">
          <ac:chgData name="Pim de Haan" userId="2b3e5deb-29d3-4b97-bbeb-1c6b194d3aca" providerId="ADAL" clId="{5422AAA0-7067-F845-8FDC-853FD9D61838}" dt="2022-07-25T08:57:54.269" v="282"/>
          <ac:inkMkLst>
            <pc:docMk/>
            <pc:sldMk cId="1394212693" sldId="2142533622"/>
            <ac:inkMk id="10" creationId="{EA5C51FD-1999-4E47-AACD-F0D070908BDA}"/>
          </ac:inkMkLst>
        </pc:inkChg>
        <pc:inkChg chg="add reco">
          <ac:chgData name="Pim de Haan" userId="2b3e5deb-29d3-4b97-bbeb-1c6b194d3aca" providerId="ADAL" clId="{5422AAA0-7067-F845-8FDC-853FD9D61838}" dt="2022-07-25T08:57:54.269" v="282"/>
          <ac:inkMkLst>
            <pc:docMk/>
            <pc:sldMk cId="1394212693" sldId="2142533622"/>
            <ac:inkMk id="11" creationId="{E0B14CB3-83F2-F975-F13A-68801AEE646A}"/>
          </ac:inkMkLst>
        </pc:inkChg>
        <pc:inkChg chg="add del">
          <ac:chgData name="Pim de Haan" userId="2b3e5deb-29d3-4b97-bbeb-1c6b194d3aca" providerId="ADAL" clId="{5422AAA0-7067-F845-8FDC-853FD9D61838}" dt="2022-07-25T08:57:56.264" v="285"/>
          <ac:inkMkLst>
            <pc:docMk/>
            <pc:sldMk cId="1394212693" sldId="2142533622"/>
            <ac:inkMk id="13" creationId="{BC6C2297-B904-5E1A-3036-9780B3C0E64F}"/>
          </ac:inkMkLst>
        </pc:inkChg>
        <pc:inkChg chg="add del">
          <ac:chgData name="Pim de Haan" userId="2b3e5deb-29d3-4b97-bbeb-1c6b194d3aca" providerId="ADAL" clId="{5422AAA0-7067-F845-8FDC-853FD9D61838}" dt="2022-07-25T08:57:56.264" v="285"/>
          <ac:inkMkLst>
            <pc:docMk/>
            <pc:sldMk cId="1394212693" sldId="2142533622"/>
            <ac:inkMk id="14" creationId="{F0B84997-38F3-63A1-4391-8DFD73C99DBA}"/>
          </ac:inkMkLst>
        </pc:inkChg>
        <pc:inkChg chg="add reco">
          <ac:chgData name="Pim de Haan" userId="2b3e5deb-29d3-4b97-bbeb-1c6b194d3aca" providerId="ADAL" clId="{5422AAA0-7067-F845-8FDC-853FD9D61838}" dt="2022-07-25T08:57:56.264" v="285"/>
          <ac:inkMkLst>
            <pc:docMk/>
            <pc:sldMk cId="1394212693" sldId="2142533622"/>
            <ac:inkMk id="15" creationId="{91EBD933-3BB0-1F01-32B0-3AAB2A025BC9}"/>
          </ac:inkMkLst>
        </pc:inkChg>
        <pc:inkChg chg="add">
          <ac:chgData name="Pim de Haan" userId="2b3e5deb-29d3-4b97-bbeb-1c6b194d3aca" providerId="ADAL" clId="{5422AAA0-7067-F845-8FDC-853FD9D61838}" dt="2022-07-25T08:58:02.835" v="288"/>
          <ac:inkMkLst>
            <pc:docMk/>
            <pc:sldMk cId="1394212693" sldId="2142533622"/>
            <ac:inkMk id="16" creationId="{54B7D013-7363-1655-0326-1E7F7B717B48}"/>
          </ac:inkMkLst>
        </pc:inkChg>
        <pc:inkChg chg="del">
          <ac:chgData name="Pim de Haan" userId="2b3e5deb-29d3-4b97-bbeb-1c6b194d3aca" providerId="ADAL" clId="{5422AAA0-7067-F845-8FDC-853FD9D61838}" dt="2022-07-25T08:57:45.131" v="274"/>
          <ac:inkMkLst>
            <pc:docMk/>
            <pc:sldMk cId="1394212693" sldId="2142533622"/>
            <ac:inkMk id="20" creationId="{5BF38C6D-C008-291F-CD11-761CB90F3F2D}"/>
          </ac:inkMkLst>
        </pc:inkChg>
        <pc:inkChg chg="del">
          <ac:chgData name="Pim de Haan" userId="2b3e5deb-29d3-4b97-bbeb-1c6b194d3aca" providerId="ADAL" clId="{5422AAA0-7067-F845-8FDC-853FD9D61838}" dt="2022-07-25T08:57:45.874" v="275"/>
          <ac:inkMkLst>
            <pc:docMk/>
            <pc:sldMk cId="1394212693" sldId="2142533622"/>
            <ac:inkMk id="24" creationId="{F3258F91-18AF-C1DF-5CCB-FD6196CC41C1}"/>
          </ac:inkMkLst>
        </pc:inkChg>
        <pc:inkChg chg="del">
          <ac:chgData name="Pim de Haan" userId="2b3e5deb-29d3-4b97-bbeb-1c6b194d3aca" providerId="ADAL" clId="{5422AAA0-7067-F845-8FDC-853FD9D61838}" dt="2022-07-25T08:57:46.537" v="276"/>
          <ac:inkMkLst>
            <pc:docMk/>
            <pc:sldMk cId="1394212693" sldId="2142533622"/>
            <ac:inkMk id="33" creationId="{AA8B85EB-9D93-AAE5-1545-EE5361FB706A}"/>
          </ac:inkMkLst>
        </pc:inkChg>
        <pc:inkChg chg="del">
          <ac:chgData name="Pim de Haan" userId="2b3e5deb-29d3-4b97-bbeb-1c6b194d3aca" providerId="ADAL" clId="{5422AAA0-7067-F845-8FDC-853FD9D61838}" dt="2022-07-25T08:57:56.931" v="286"/>
          <ac:inkMkLst>
            <pc:docMk/>
            <pc:sldMk cId="1394212693" sldId="2142533622"/>
            <ac:inkMk id="49" creationId="{82462BCB-8CE6-5BC1-B94F-22E2EEDA8ABA}"/>
          </ac:inkMkLst>
        </pc:inkChg>
        <pc:inkChg chg="del">
          <ac:chgData name="Pim de Haan" userId="2b3e5deb-29d3-4b97-bbeb-1c6b194d3aca" providerId="ADAL" clId="{5422AAA0-7067-F845-8FDC-853FD9D61838}" dt="2022-07-25T08:58:00.698" v="287"/>
          <ac:inkMkLst>
            <pc:docMk/>
            <pc:sldMk cId="1394212693" sldId="2142533622"/>
            <ac:inkMk id="68" creationId="{8CD25B41-EE1A-2702-FFB5-ACF37D3E203A}"/>
          </ac:inkMkLst>
        </pc:inkChg>
      </pc:sldChg>
      <pc:sldChg chg="addSp delSp modSp">
        <pc:chgData name="Pim de Haan" userId="2b3e5deb-29d3-4b97-bbeb-1c6b194d3aca" providerId="ADAL" clId="{5422AAA0-7067-F845-8FDC-853FD9D61838}" dt="2022-07-25T10:16:09.367" v="482"/>
        <pc:sldMkLst>
          <pc:docMk/>
          <pc:sldMk cId="1995157759" sldId="2142533624"/>
        </pc:sldMkLst>
        <pc:inkChg chg="add">
          <ac:chgData name="Pim de Haan" userId="2b3e5deb-29d3-4b97-bbeb-1c6b194d3aca" providerId="ADAL" clId="{5422AAA0-7067-F845-8FDC-853FD9D61838}" dt="2022-07-25T10:08:27.180" v="348"/>
          <ac:inkMkLst>
            <pc:docMk/>
            <pc:sldMk cId="1995157759" sldId="2142533624"/>
            <ac:inkMk id="6" creationId="{B5795878-A49B-7A1F-94DA-35B33383D907}"/>
          </ac:inkMkLst>
        </pc:inkChg>
        <pc:inkChg chg="add del">
          <ac:chgData name="Pim de Haan" userId="2b3e5deb-29d3-4b97-bbeb-1c6b194d3aca" providerId="ADAL" clId="{5422AAA0-7067-F845-8FDC-853FD9D61838}" dt="2022-07-25T10:15:08.381" v="444"/>
          <ac:inkMkLst>
            <pc:docMk/>
            <pc:sldMk cId="1995157759" sldId="2142533624"/>
            <ac:inkMk id="7" creationId="{41879F03-BF42-0D0E-2B53-995799318ED7}"/>
          </ac:inkMkLst>
        </pc:inkChg>
        <pc:inkChg chg="add del">
          <ac:chgData name="Pim de Haan" userId="2b3e5deb-29d3-4b97-bbeb-1c6b194d3aca" providerId="ADAL" clId="{5422AAA0-7067-F845-8FDC-853FD9D61838}" dt="2022-07-25T10:11:06.195" v="371"/>
          <ac:inkMkLst>
            <pc:docMk/>
            <pc:sldMk cId="1995157759" sldId="2142533624"/>
            <ac:inkMk id="7" creationId="{BB41E9F2-F7AB-C389-B6DE-93DC3DF04558}"/>
          </ac:inkMkLst>
        </pc:inkChg>
        <pc:inkChg chg="add del">
          <ac:chgData name="Pim de Haan" userId="2b3e5deb-29d3-4b97-bbeb-1c6b194d3aca" providerId="ADAL" clId="{5422AAA0-7067-F845-8FDC-853FD9D61838}" dt="2022-07-25T10:08:35.851" v="352"/>
          <ac:inkMkLst>
            <pc:docMk/>
            <pc:sldMk cId="1995157759" sldId="2142533624"/>
            <ac:inkMk id="7" creationId="{FE8B3525-BAC7-BDA5-CB2D-CF8C44FADE25}"/>
          </ac:inkMkLst>
        </pc:inkChg>
        <pc:inkChg chg="add del">
          <ac:chgData name="Pim de Haan" userId="2b3e5deb-29d3-4b97-bbeb-1c6b194d3aca" providerId="ADAL" clId="{5422AAA0-7067-F845-8FDC-853FD9D61838}" dt="2022-07-25T10:08:35.851" v="352"/>
          <ac:inkMkLst>
            <pc:docMk/>
            <pc:sldMk cId="1995157759" sldId="2142533624"/>
            <ac:inkMk id="8" creationId="{0A98B815-78F7-E963-4D43-AA5459D14B0E}"/>
          </ac:inkMkLst>
        </pc:inkChg>
        <pc:inkChg chg="add">
          <ac:chgData name="Pim de Haan" userId="2b3e5deb-29d3-4b97-bbeb-1c6b194d3aca" providerId="ADAL" clId="{5422AAA0-7067-F845-8FDC-853FD9D61838}" dt="2022-07-25T10:11:08.347" v="372"/>
          <ac:inkMkLst>
            <pc:docMk/>
            <pc:sldMk cId="1995157759" sldId="2142533624"/>
            <ac:inkMk id="8" creationId="{3D5FF860-F1B7-CEE5-3FF9-A52527A18FC8}"/>
          </ac:inkMkLst>
        </pc:inkChg>
        <pc:inkChg chg="add del">
          <ac:chgData name="Pim de Haan" userId="2b3e5deb-29d3-4b97-bbeb-1c6b194d3aca" providerId="ADAL" clId="{5422AAA0-7067-F845-8FDC-853FD9D61838}" dt="2022-07-25T10:08:35.851" v="352"/>
          <ac:inkMkLst>
            <pc:docMk/>
            <pc:sldMk cId="1995157759" sldId="2142533624"/>
            <ac:inkMk id="9" creationId="{1C19A515-3270-6EBB-C85C-F22F03CF6EDF}"/>
          </ac:inkMkLst>
        </pc:inkChg>
        <pc:inkChg chg="add">
          <ac:chgData name="Pim de Haan" userId="2b3e5deb-29d3-4b97-bbeb-1c6b194d3aca" providerId="ADAL" clId="{5422AAA0-7067-F845-8FDC-853FD9D61838}" dt="2022-07-25T10:11:12.105" v="373"/>
          <ac:inkMkLst>
            <pc:docMk/>
            <pc:sldMk cId="1995157759" sldId="2142533624"/>
            <ac:inkMk id="9" creationId="{A8E24D84-B93C-1321-5B8B-B6E979B43A78}"/>
          </ac:inkMkLst>
        </pc:inkChg>
        <pc:inkChg chg="add reco">
          <ac:chgData name="Pim de Haan" userId="2b3e5deb-29d3-4b97-bbeb-1c6b194d3aca" providerId="ADAL" clId="{5422AAA0-7067-F845-8FDC-853FD9D61838}" dt="2022-07-25T10:08:35.851" v="352"/>
          <ac:inkMkLst>
            <pc:docMk/>
            <pc:sldMk cId="1995157759" sldId="2142533624"/>
            <ac:inkMk id="10" creationId="{3B7B71F7-5A5E-7A4C-55F0-6EB5570DEF2B}"/>
          </ac:inkMkLst>
        </pc:inkChg>
        <pc:inkChg chg="add">
          <ac:chgData name="Pim de Haan" userId="2b3e5deb-29d3-4b97-bbeb-1c6b194d3aca" providerId="ADAL" clId="{5422AAA0-7067-F845-8FDC-853FD9D61838}" dt="2022-07-25T10:08:36.137" v="353"/>
          <ac:inkMkLst>
            <pc:docMk/>
            <pc:sldMk cId="1995157759" sldId="2142533624"/>
            <ac:inkMk id="11" creationId="{7FADE3EC-8661-9613-EBF7-968FB25F11F1}"/>
          </ac:inkMkLst>
        </pc:inkChg>
        <pc:inkChg chg="add del">
          <ac:chgData name="Pim de Haan" userId="2b3e5deb-29d3-4b97-bbeb-1c6b194d3aca" providerId="ADAL" clId="{5422AAA0-7067-F845-8FDC-853FD9D61838}" dt="2022-07-25T10:08:46.794" v="365"/>
          <ac:inkMkLst>
            <pc:docMk/>
            <pc:sldMk cId="1995157759" sldId="2142533624"/>
            <ac:inkMk id="12" creationId="{4C59484E-9583-0086-C4A5-EF61CFC2A8F0}"/>
          </ac:inkMkLst>
        </pc:inkChg>
        <pc:inkChg chg="add">
          <ac:chgData name="Pim de Haan" userId="2b3e5deb-29d3-4b97-bbeb-1c6b194d3aca" providerId="ADAL" clId="{5422AAA0-7067-F845-8FDC-853FD9D61838}" dt="2022-07-25T10:11:16.952" v="374"/>
          <ac:inkMkLst>
            <pc:docMk/>
            <pc:sldMk cId="1995157759" sldId="2142533624"/>
            <ac:inkMk id="12" creationId="{79A64D16-4241-FC94-49F4-DB729A67E215}"/>
          </ac:inkMkLst>
        </pc:inkChg>
        <pc:inkChg chg="add del">
          <ac:chgData name="Pim de Haan" userId="2b3e5deb-29d3-4b97-bbeb-1c6b194d3aca" providerId="ADAL" clId="{5422AAA0-7067-F845-8FDC-853FD9D61838}" dt="2022-07-25T10:11:20.100" v="379"/>
          <ac:inkMkLst>
            <pc:docMk/>
            <pc:sldMk cId="1995157759" sldId="2142533624"/>
            <ac:inkMk id="13" creationId="{99DDDBC6-F885-D5A6-5FCC-6FC6DBBBCCDB}"/>
          </ac:inkMkLst>
        </pc:inkChg>
        <pc:inkChg chg="add del">
          <ac:chgData name="Pim de Haan" userId="2b3e5deb-29d3-4b97-bbeb-1c6b194d3aca" providerId="ADAL" clId="{5422AAA0-7067-F845-8FDC-853FD9D61838}" dt="2022-07-25T10:08:46.794" v="365"/>
          <ac:inkMkLst>
            <pc:docMk/>
            <pc:sldMk cId="1995157759" sldId="2142533624"/>
            <ac:inkMk id="13" creationId="{CB8A5FA3-F8F2-E222-5B05-F67144AC2ED8}"/>
          </ac:inkMkLst>
        </pc:inkChg>
        <pc:inkChg chg="add del">
          <ac:chgData name="Pim de Haan" userId="2b3e5deb-29d3-4b97-bbeb-1c6b194d3aca" providerId="ADAL" clId="{5422AAA0-7067-F845-8FDC-853FD9D61838}" dt="2022-07-25T10:15:25.628" v="456"/>
          <ac:inkMkLst>
            <pc:docMk/>
            <pc:sldMk cId="1995157759" sldId="2142533624"/>
            <ac:inkMk id="14" creationId="{29D09823-9C60-2FF8-68FE-5C8FBBE497E4}"/>
          </ac:inkMkLst>
        </pc:inkChg>
        <pc:inkChg chg="add del">
          <ac:chgData name="Pim de Haan" userId="2b3e5deb-29d3-4b97-bbeb-1c6b194d3aca" providerId="ADAL" clId="{5422AAA0-7067-F845-8FDC-853FD9D61838}" dt="2022-07-25T10:11:21.537" v="380"/>
          <ac:inkMkLst>
            <pc:docMk/>
            <pc:sldMk cId="1995157759" sldId="2142533624"/>
            <ac:inkMk id="14" creationId="{7EF32E8E-633B-5FD6-256C-BDD4E17DF6C6}"/>
          </ac:inkMkLst>
        </pc:inkChg>
        <pc:inkChg chg="add del">
          <ac:chgData name="Pim de Haan" userId="2b3e5deb-29d3-4b97-bbeb-1c6b194d3aca" providerId="ADAL" clId="{5422AAA0-7067-F845-8FDC-853FD9D61838}" dt="2022-07-25T10:08:46.794" v="365"/>
          <ac:inkMkLst>
            <pc:docMk/>
            <pc:sldMk cId="1995157759" sldId="2142533624"/>
            <ac:inkMk id="14" creationId="{E50741D7-3666-B626-CE7C-83562F07346F}"/>
          </ac:inkMkLst>
        </pc:inkChg>
        <pc:inkChg chg="add del">
          <ac:chgData name="Pim de Haan" userId="2b3e5deb-29d3-4b97-bbeb-1c6b194d3aca" providerId="ADAL" clId="{5422AAA0-7067-F845-8FDC-853FD9D61838}" dt="2022-07-25T10:11:20.100" v="379"/>
          <ac:inkMkLst>
            <pc:docMk/>
            <pc:sldMk cId="1995157759" sldId="2142533624"/>
            <ac:inkMk id="15" creationId="{5CAEC1B0-EB0D-639F-4AD2-E60470098902}"/>
          </ac:inkMkLst>
        </pc:inkChg>
        <pc:inkChg chg="add del">
          <ac:chgData name="Pim de Haan" userId="2b3e5deb-29d3-4b97-bbeb-1c6b194d3aca" providerId="ADAL" clId="{5422AAA0-7067-F845-8FDC-853FD9D61838}" dt="2022-07-25T10:15:11.097" v="448"/>
          <ac:inkMkLst>
            <pc:docMk/>
            <pc:sldMk cId="1995157759" sldId="2142533624"/>
            <ac:inkMk id="15" creationId="{6956FAD1-5321-3A59-E437-9C452D3E9489}"/>
          </ac:inkMkLst>
        </pc:inkChg>
        <pc:inkChg chg="add del">
          <ac:chgData name="Pim de Haan" userId="2b3e5deb-29d3-4b97-bbeb-1c6b194d3aca" providerId="ADAL" clId="{5422AAA0-7067-F845-8FDC-853FD9D61838}" dt="2022-07-25T10:08:46.794" v="365"/>
          <ac:inkMkLst>
            <pc:docMk/>
            <pc:sldMk cId="1995157759" sldId="2142533624"/>
            <ac:inkMk id="15" creationId="{C512A8F8-DB1F-1FC6-5429-7ADF2D9F0380}"/>
          </ac:inkMkLst>
        </pc:inkChg>
        <pc:inkChg chg="add del">
          <ac:chgData name="Pim de Haan" userId="2b3e5deb-29d3-4b97-bbeb-1c6b194d3aca" providerId="ADAL" clId="{5422AAA0-7067-F845-8FDC-853FD9D61838}" dt="2022-07-25T10:08:46.794" v="365"/>
          <ac:inkMkLst>
            <pc:docMk/>
            <pc:sldMk cId="1995157759" sldId="2142533624"/>
            <ac:inkMk id="16" creationId="{068CAF9F-71C8-1C7F-E899-C1F10A61A5B6}"/>
          </ac:inkMkLst>
        </pc:inkChg>
        <pc:inkChg chg="add del">
          <ac:chgData name="Pim de Haan" userId="2b3e5deb-29d3-4b97-bbeb-1c6b194d3aca" providerId="ADAL" clId="{5422AAA0-7067-F845-8FDC-853FD9D61838}" dt="2022-07-25T10:15:11.097" v="448"/>
          <ac:inkMkLst>
            <pc:docMk/>
            <pc:sldMk cId="1995157759" sldId="2142533624"/>
            <ac:inkMk id="16" creationId="{25FBC10D-3076-87CD-D2B7-2BCF02B8DAEC}"/>
          </ac:inkMkLst>
        </pc:inkChg>
        <pc:inkChg chg="add del reco">
          <ac:chgData name="Pim de Haan" userId="2b3e5deb-29d3-4b97-bbeb-1c6b194d3aca" providerId="ADAL" clId="{5422AAA0-7067-F845-8FDC-853FD9D61838}" dt="2022-07-25T10:11:20.100" v="379"/>
          <ac:inkMkLst>
            <pc:docMk/>
            <pc:sldMk cId="1995157759" sldId="2142533624"/>
            <ac:inkMk id="16" creationId="{ED06AFD5-DB5E-C39D-FD89-A7172CC9981A}"/>
          </ac:inkMkLst>
        </pc:inkChg>
        <pc:inkChg chg="add del">
          <ac:chgData name="Pim de Haan" userId="2b3e5deb-29d3-4b97-bbeb-1c6b194d3aca" providerId="ADAL" clId="{5422AAA0-7067-F845-8FDC-853FD9D61838}" dt="2022-07-25T10:11:23.868" v="383"/>
          <ac:inkMkLst>
            <pc:docMk/>
            <pc:sldMk cId="1995157759" sldId="2142533624"/>
            <ac:inkMk id="17" creationId="{7A08D796-CB5B-2D03-76EB-0054A849B9A7}"/>
          </ac:inkMkLst>
        </pc:inkChg>
        <pc:inkChg chg="add del">
          <ac:chgData name="Pim de Haan" userId="2b3e5deb-29d3-4b97-bbeb-1c6b194d3aca" providerId="ADAL" clId="{5422AAA0-7067-F845-8FDC-853FD9D61838}" dt="2022-07-25T10:08:46.794" v="365"/>
          <ac:inkMkLst>
            <pc:docMk/>
            <pc:sldMk cId="1995157759" sldId="2142533624"/>
            <ac:inkMk id="17" creationId="{AE2963D0-EB1B-E8CB-CEE2-20ACFDCB2BDC}"/>
          </ac:inkMkLst>
        </pc:inkChg>
        <pc:inkChg chg="add reco">
          <ac:chgData name="Pim de Haan" userId="2b3e5deb-29d3-4b97-bbeb-1c6b194d3aca" providerId="ADAL" clId="{5422AAA0-7067-F845-8FDC-853FD9D61838}" dt="2022-07-25T10:15:11.097" v="448"/>
          <ac:inkMkLst>
            <pc:docMk/>
            <pc:sldMk cId="1995157759" sldId="2142533624"/>
            <ac:inkMk id="17" creationId="{B45A33F1-D6BA-EB3B-FCFF-DEAA68AFA0CC}"/>
          </ac:inkMkLst>
        </pc:inkChg>
        <pc:inkChg chg="add del">
          <ac:chgData name="Pim de Haan" userId="2b3e5deb-29d3-4b97-bbeb-1c6b194d3aca" providerId="ADAL" clId="{5422AAA0-7067-F845-8FDC-853FD9D61838}" dt="2022-07-25T10:11:23.868" v="383"/>
          <ac:inkMkLst>
            <pc:docMk/>
            <pc:sldMk cId="1995157759" sldId="2142533624"/>
            <ac:inkMk id="18" creationId="{0C9C2D6A-17A6-287A-42F5-010141268843}"/>
          </ac:inkMkLst>
        </pc:inkChg>
        <pc:inkChg chg="add del">
          <ac:chgData name="Pim de Haan" userId="2b3e5deb-29d3-4b97-bbeb-1c6b194d3aca" providerId="ADAL" clId="{5422AAA0-7067-F845-8FDC-853FD9D61838}" dt="2022-07-25T10:08:46.794" v="365"/>
          <ac:inkMkLst>
            <pc:docMk/>
            <pc:sldMk cId="1995157759" sldId="2142533624"/>
            <ac:inkMk id="18" creationId="{DAE5DDF3-1B7D-7B26-1F7B-8C9FCEC1E903}"/>
          </ac:inkMkLst>
        </pc:inkChg>
        <pc:inkChg chg="add del">
          <ac:chgData name="Pim de Haan" userId="2b3e5deb-29d3-4b97-bbeb-1c6b194d3aca" providerId="ADAL" clId="{5422AAA0-7067-F845-8FDC-853FD9D61838}" dt="2022-07-25T10:15:25.628" v="456"/>
          <ac:inkMkLst>
            <pc:docMk/>
            <pc:sldMk cId="1995157759" sldId="2142533624"/>
            <ac:inkMk id="18" creationId="{F70B3C3F-BCC1-7EC3-3CF7-9BC4E1DF77C6}"/>
          </ac:inkMkLst>
        </pc:inkChg>
        <pc:inkChg chg="add del">
          <ac:chgData name="Pim de Haan" userId="2b3e5deb-29d3-4b97-bbeb-1c6b194d3aca" providerId="ADAL" clId="{5422AAA0-7067-F845-8FDC-853FD9D61838}" dt="2022-07-25T10:08:46.794" v="365"/>
          <ac:inkMkLst>
            <pc:docMk/>
            <pc:sldMk cId="1995157759" sldId="2142533624"/>
            <ac:inkMk id="19" creationId="{7E01F3B2-CA36-4EFF-441F-2226ED8C83B5}"/>
          </ac:inkMkLst>
        </pc:inkChg>
        <pc:inkChg chg="add reco">
          <ac:chgData name="Pim de Haan" userId="2b3e5deb-29d3-4b97-bbeb-1c6b194d3aca" providerId="ADAL" clId="{5422AAA0-7067-F845-8FDC-853FD9D61838}" dt="2022-07-25T10:11:23.868" v="383"/>
          <ac:inkMkLst>
            <pc:docMk/>
            <pc:sldMk cId="1995157759" sldId="2142533624"/>
            <ac:inkMk id="19" creationId="{C1CA611B-6D0D-7623-3D88-2E7C23CCD93F}"/>
          </ac:inkMkLst>
        </pc:inkChg>
        <pc:inkChg chg="add del">
          <ac:chgData name="Pim de Haan" userId="2b3e5deb-29d3-4b97-bbeb-1c6b194d3aca" providerId="ADAL" clId="{5422AAA0-7067-F845-8FDC-853FD9D61838}" dt="2022-07-25T10:08:46.794" v="365"/>
          <ac:inkMkLst>
            <pc:docMk/>
            <pc:sldMk cId="1995157759" sldId="2142533624"/>
            <ac:inkMk id="20" creationId="{4BA63889-E01E-9F40-2B75-D5A6CA5C7E71}"/>
          </ac:inkMkLst>
        </pc:inkChg>
        <pc:inkChg chg="add del">
          <ac:chgData name="Pim de Haan" userId="2b3e5deb-29d3-4b97-bbeb-1c6b194d3aca" providerId="ADAL" clId="{5422AAA0-7067-F845-8FDC-853FD9D61838}" dt="2022-07-25T10:11:26.061" v="387"/>
          <ac:inkMkLst>
            <pc:docMk/>
            <pc:sldMk cId="1995157759" sldId="2142533624"/>
            <ac:inkMk id="20" creationId="{76A5FA49-74E1-1AA0-B6E7-D3080BE6AE40}"/>
          </ac:inkMkLst>
        </pc:inkChg>
        <pc:inkChg chg="add del">
          <ac:chgData name="Pim de Haan" userId="2b3e5deb-29d3-4b97-bbeb-1c6b194d3aca" providerId="ADAL" clId="{5422AAA0-7067-F845-8FDC-853FD9D61838}" dt="2022-07-25T10:15:25.628" v="456"/>
          <ac:inkMkLst>
            <pc:docMk/>
            <pc:sldMk cId="1995157759" sldId="2142533624"/>
            <ac:inkMk id="20" creationId="{E72ED222-3F7C-3877-C653-D8FB01333C79}"/>
          </ac:inkMkLst>
        </pc:inkChg>
        <pc:inkChg chg="add del">
          <ac:chgData name="Pim de Haan" userId="2b3e5deb-29d3-4b97-bbeb-1c6b194d3aca" providerId="ADAL" clId="{5422AAA0-7067-F845-8FDC-853FD9D61838}" dt="2022-07-25T10:08:46.794" v="365"/>
          <ac:inkMkLst>
            <pc:docMk/>
            <pc:sldMk cId="1995157759" sldId="2142533624"/>
            <ac:inkMk id="21" creationId="{1A81AE4E-7A50-9310-D366-C4A1CA25B750}"/>
          </ac:inkMkLst>
        </pc:inkChg>
        <pc:inkChg chg="add del">
          <ac:chgData name="Pim de Haan" userId="2b3e5deb-29d3-4b97-bbeb-1c6b194d3aca" providerId="ADAL" clId="{5422AAA0-7067-F845-8FDC-853FD9D61838}" dt="2022-07-25T10:11:26.061" v="387"/>
          <ac:inkMkLst>
            <pc:docMk/>
            <pc:sldMk cId="1995157759" sldId="2142533624"/>
            <ac:inkMk id="21" creationId="{8D487E9E-DD4F-9072-0344-7FDA645D1928}"/>
          </ac:inkMkLst>
        </pc:inkChg>
        <pc:inkChg chg="add del">
          <ac:chgData name="Pim de Haan" userId="2b3e5deb-29d3-4b97-bbeb-1c6b194d3aca" providerId="ADAL" clId="{5422AAA0-7067-F845-8FDC-853FD9D61838}" dt="2022-07-25T10:15:37.888" v="461"/>
          <ac:inkMkLst>
            <pc:docMk/>
            <pc:sldMk cId="1995157759" sldId="2142533624"/>
            <ac:inkMk id="21" creationId="{C37516B7-6BB4-33CC-3383-AC0F2E22B573}"/>
          </ac:inkMkLst>
        </pc:inkChg>
        <pc:inkChg chg="add del">
          <ac:chgData name="Pim de Haan" userId="2b3e5deb-29d3-4b97-bbeb-1c6b194d3aca" providerId="ADAL" clId="{5422AAA0-7067-F845-8FDC-853FD9D61838}" dt="2022-07-25T10:11:26.061" v="387"/>
          <ac:inkMkLst>
            <pc:docMk/>
            <pc:sldMk cId="1995157759" sldId="2142533624"/>
            <ac:inkMk id="22" creationId="{2B3DA79A-B212-3FB6-1AE5-B5AE056AFD32}"/>
          </ac:inkMkLst>
        </pc:inkChg>
        <pc:inkChg chg="add del">
          <ac:chgData name="Pim de Haan" userId="2b3e5deb-29d3-4b97-bbeb-1c6b194d3aca" providerId="ADAL" clId="{5422AAA0-7067-F845-8FDC-853FD9D61838}" dt="2022-07-25T10:08:46.794" v="365"/>
          <ac:inkMkLst>
            <pc:docMk/>
            <pc:sldMk cId="1995157759" sldId="2142533624"/>
            <ac:inkMk id="22" creationId="{3B5A2726-EE7D-45AE-B820-6DCCA0A0F0ED}"/>
          </ac:inkMkLst>
        </pc:inkChg>
        <pc:inkChg chg="add del">
          <ac:chgData name="Pim de Haan" userId="2b3e5deb-29d3-4b97-bbeb-1c6b194d3aca" providerId="ADAL" clId="{5422AAA0-7067-F845-8FDC-853FD9D61838}" dt="2022-07-25T10:15:34.586" v="460"/>
          <ac:inkMkLst>
            <pc:docMk/>
            <pc:sldMk cId="1995157759" sldId="2142533624"/>
            <ac:inkMk id="22" creationId="{CC69A462-2844-BD98-8858-CEE71CE5E9AF}"/>
          </ac:inkMkLst>
        </pc:inkChg>
        <pc:inkChg chg="add reco">
          <ac:chgData name="Pim de Haan" userId="2b3e5deb-29d3-4b97-bbeb-1c6b194d3aca" providerId="ADAL" clId="{5422AAA0-7067-F845-8FDC-853FD9D61838}" dt="2022-07-25T10:08:46.794" v="365"/>
          <ac:inkMkLst>
            <pc:docMk/>
            <pc:sldMk cId="1995157759" sldId="2142533624"/>
            <ac:inkMk id="23" creationId="{7BC4B57F-CA5A-36B3-7A47-4A38A9D5AEA8}"/>
          </ac:inkMkLst>
        </pc:inkChg>
        <pc:inkChg chg="add reco">
          <ac:chgData name="Pim de Haan" userId="2b3e5deb-29d3-4b97-bbeb-1c6b194d3aca" providerId="ADAL" clId="{5422AAA0-7067-F845-8FDC-853FD9D61838}" dt="2022-07-25T10:08:46.794" v="365"/>
          <ac:inkMkLst>
            <pc:docMk/>
            <pc:sldMk cId="1995157759" sldId="2142533624"/>
            <ac:inkMk id="24" creationId="{F8ABB7FA-E1F6-2AA9-C850-72CA0083DE01}"/>
          </ac:inkMkLst>
        </pc:inkChg>
        <pc:inkChg chg="add del">
          <ac:chgData name="Pim de Haan" userId="2b3e5deb-29d3-4b97-bbeb-1c6b194d3aca" providerId="ADAL" clId="{5422AAA0-7067-F845-8FDC-853FD9D61838}" dt="2022-07-25T10:08:48.811" v="368"/>
          <ac:inkMkLst>
            <pc:docMk/>
            <pc:sldMk cId="1995157759" sldId="2142533624"/>
            <ac:inkMk id="25" creationId="{40C63213-AC16-1043-D510-87F0534BE981}"/>
          </ac:inkMkLst>
        </pc:inkChg>
        <pc:inkChg chg="add reco">
          <ac:chgData name="Pim de Haan" userId="2b3e5deb-29d3-4b97-bbeb-1c6b194d3aca" providerId="ADAL" clId="{5422AAA0-7067-F845-8FDC-853FD9D61838}" dt="2022-07-25T10:11:26.061" v="387"/>
          <ac:inkMkLst>
            <pc:docMk/>
            <pc:sldMk cId="1995157759" sldId="2142533624"/>
            <ac:inkMk id="25" creationId="{4A265AF5-5498-D675-272D-A4FF7E70E470}"/>
          </ac:inkMkLst>
        </pc:inkChg>
        <pc:inkChg chg="add del">
          <ac:chgData name="Pim de Haan" userId="2b3e5deb-29d3-4b97-bbeb-1c6b194d3aca" providerId="ADAL" clId="{5422AAA0-7067-F845-8FDC-853FD9D61838}" dt="2022-07-25T10:11:28.748" v="390"/>
          <ac:inkMkLst>
            <pc:docMk/>
            <pc:sldMk cId="1995157759" sldId="2142533624"/>
            <ac:inkMk id="26" creationId="{45C165B4-BEBE-F3D0-220C-BEA9CFEFD406}"/>
          </ac:inkMkLst>
        </pc:inkChg>
        <pc:inkChg chg="add del">
          <ac:chgData name="Pim de Haan" userId="2b3e5deb-29d3-4b97-bbeb-1c6b194d3aca" providerId="ADAL" clId="{5422AAA0-7067-F845-8FDC-853FD9D61838}" dt="2022-07-25T10:08:48.811" v="368"/>
          <ac:inkMkLst>
            <pc:docMk/>
            <pc:sldMk cId="1995157759" sldId="2142533624"/>
            <ac:inkMk id="26" creationId="{9B98BCE3-B6F4-98E6-6E59-8A8441FC0720}"/>
          </ac:inkMkLst>
        </pc:inkChg>
        <pc:inkChg chg="add del">
          <ac:chgData name="Pim de Haan" userId="2b3e5deb-29d3-4b97-bbeb-1c6b194d3aca" providerId="ADAL" clId="{5422AAA0-7067-F845-8FDC-853FD9D61838}" dt="2022-07-25T10:15:27.303" v="457"/>
          <ac:inkMkLst>
            <pc:docMk/>
            <pc:sldMk cId="1995157759" sldId="2142533624"/>
            <ac:inkMk id="26" creationId="{A4B9C39E-EF09-CBDD-82D4-CBC877A0F3A5}"/>
          </ac:inkMkLst>
        </pc:inkChg>
        <pc:inkChg chg="add reco">
          <ac:chgData name="Pim de Haan" userId="2b3e5deb-29d3-4b97-bbeb-1c6b194d3aca" providerId="ADAL" clId="{5422AAA0-7067-F845-8FDC-853FD9D61838}" dt="2022-07-25T10:08:48.811" v="368"/>
          <ac:inkMkLst>
            <pc:docMk/>
            <pc:sldMk cId="1995157759" sldId="2142533624"/>
            <ac:inkMk id="27" creationId="{34AFC5D4-F281-5352-D05C-C687E805F88E}"/>
          </ac:inkMkLst>
        </pc:inkChg>
        <pc:inkChg chg="add del">
          <ac:chgData name="Pim de Haan" userId="2b3e5deb-29d3-4b97-bbeb-1c6b194d3aca" providerId="ADAL" clId="{5422AAA0-7067-F845-8FDC-853FD9D61838}" dt="2022-07-25T10:15:25.628" v="456"/>
          <ac:inkMkLst>
            <pc:docMk/>
            <pc:sldMk cId="1995157759" sldId="2142533624"/>
            <ac:inkMk id="27" creationId="{4B135619-03E3-566A-41FB-1E9124CDA919}"/>
          </ac:inkMkLst>
        </pc:inkChg>
        <pc:inkChg chg="add del">
          <ac:chgData name="Pim de Haan" userId="2b3e5deb-29d3-4b97-bbeb-1c6b194d3aca" providerId="ADAL" clId="{5422AAA0-7067-F845-8FDC-853FD9D61838}" dt="2022-07-25T10:11:28.748" v="390"/>
          <ac:inkMkLst>
            <pc:docMk/>
            <pc:sldMk cId="1995157759" sldId="2142533624"/>
            <ac:inkMk id="27" creationId="{6018F66F-0035-A9C6-B43B-FFB82E4EFC6F}"/>
          </ac:inkMkLst>
        </pc:inkChg>
        <pc:inkChg chg="add">
          <ac:chgData name="Pim de Haan" userId="2b3e5deb-29d3-4b97-bbeb-1c6b194d3aca" providerId="ADAL" clId="{5422AAA0-7067-F845-8FDC-853FD9D61838}" dt="2022-07-25T10:08:49.490" v="369"/>
          <ac:inkMkLst>
            <pc:docMk/>
            <pc:sldMk cId="1995157759" sldId="2142533624"/>
            <ac:inkMk id="28" creationId="{64DCE21C-D6CA-1CB3-9A8E-E6000BA039ED}"/>
          </ac:inkMkLst>
        </pc:inkChg>
        <pc:inkChg chg="add reco">
          <ac:chgData name="Pim de Haan" userId="2b3e5deb-29d3-4b97-bbeb-1c6b194d3aca" providerId="ADAL" clId="{5422AAA0-7067-F845-8FDC-853FD9D61838}" dt="2022-07-25T10:11:28.748" v="390"/>
          <ac:inkMkLst>
            <pc:docMk/>
            <pc:sldMk cId="1995157759" sldId="2142533624"/>
            <ac:inkMk id="28" creationId="{E382017D-9A63-2169-E8D9-4BE7E58D30C8}"/>
          </ac:inkMkLst>
        </pc:inkChg>
        <pc:inkChg chg="add del reco">
          <ac:chgData name="Pim de Haan" userId="2b3e5deb-29d3-4b97-bbeb-1c6b194d3aca" providerId="ADAL" clId="{5422AAA0-7067-F845-8FDC-853FD9D61838}" dt="2022-07-25T10:15:25.628" v="456"/>
          <ac:inkMkLst>
            <pc:docMk/>
            <pc:sldMk cId="1995157759" sldId="2142533624"/>
            <ac:inkMk id="29" creationId="{BF588479-A52F-3E95-025A-ECC40DEFBA70}"/>
          </ac:inkMkLst>
        </pc:inkChg>
        <pc:inkChg chg="add del">
          <ac:chgData name="Pim de Haan" userId="2b3e5deb-29d3-4b97-bbeb-1c6b194d3aca" providerId="ADAL" clId="{5422AAA0-7067-F845-8FDC-853FD9D61838}" dt="2022-07-25T10:11:33.675" v="398"/>
          <ac:inkMkLst>
            <pc:docMk/>
            <pc:sldMk cId="1995157759" sldId="2142533624"/>
            <ac:inkMk id="29" creationId="{CF6E09E5-1E3C-A315-FBE1-0B442F39E427}"/>
          </ac:inkMkLst>
        </pc:inkChg>
        <pc:inkChg chg="add del">
          <ac:chgData name="Pim de Haan" userId="2b3e5deb-29d3-4b97-bbeb-1c6b194d3aca" providerId="ADAL" clId="{5422AAA0-7067-F845-8FDC-853FD9D61838}" dt="2022-07-25T10:15:34.018" v="459"/>
          <ac:inkMkLst>
            <pc:docMk/>
            <pc:sldMk cId="1995157759" sldId="2142533624"/>
            <ac:inkMk id="30" creationId="{A0284252-44E4-E4D5-73B7-B8BE0A2FF553}"/>
          </ac:inkMkLst>
        </pc:inkChg>
        <pc:inkChg chg="add del">
          <ac:chgData name="Pim de Haan" userId="2b3e5deb-29d3-4b97-bbeb-1c6b194d3aca" providerId="ADAL" clId="{5422AAA0-7067-F845-8FDC-853FD9D61838}" dt="2022-07-25T10:11:33.675" v="398"/>
          <ac:inkMkLst>
            <pc:docMk/>
            <pc:sldMk cId="1995157759" sldId="2142533624"/>
            <ac:inkMk id="30" creationId="{FAC8AECA-9DF4-EBFF-D356-B123A8638323}"/>
          </ac:inkMkLst>
        </pc:inkChg>
        <pc:inkChg chg="add del">
          <ac:chgData name="Pim de Haan" userId="2b3e5deb-29d3-4b97-bbeb-1c6b194d3aca" providerId="ADAL" clId="{5422AAA0-7067-F845-8FDC-853FD9D61838}" dt="2022-07-25T10:15:41.382" v="464"/>
          <ac:inkMkLst>
            <pc:docMk/>
            <pc:sldMk cId="1995157759" sldId="2142533624"/>
            <ac:inkMk id="31" creationId="{B7DA49A0-BFFF-20FA-ACF6-3B4353FC6913}"/>
          </ac:inkMkLst>
        </pc:inkChg>
        <pc:inkChg chg="add del">
          <ac:chgData name="Pim de Haan" userId="2b3e5deb-29d3-4b97-bbeb-1c6b194d3aca" providerId="ADAL" clId="{5422AAA0-7067-F845-8FDC-853FD9D61838}" dt="2022-07-25T10:11:33.675" v="398"/>
          <ac:inkMkLst>
            <pc:docMk/>
            <pc:sldMk cId="1995157759" sldId="2142533624"/>
            <ac:inkMk id="31" creationId="{FFF5EB84-A3AD-CA3F-24F4-70C019180753}"/>
          </ac:inkMkLst>
        </pc:inkChg>
        <pc:inkChg chg="add del">
          <ac:chgData name="Pim de Haan" userId="2b3e5deb-29d3-4b97-bbeb-1c6b194d3aca" providerId="ADAL" clId="{5422AAA0-7067-F845-8FDC-853FD9D61838}" dt="2022-07-25T10:11:33.675" v="398"/>
          <ac:inkMkLst>
            <pc:docMk/>
            <pc:sldMk cId="1995157759" sldId="2142533624"/>
            <ac:inkMk id="32" creationId="{D2DBB520-6E7C-5DAB-2078-1D886CCFC5A0}"/>
          </ac:inkMkLst>
        </pc:inkChg>
        <pc:inkChg chg="add del">
          <ac:chgData name="Pim de Haan" userId="2b3e5deb-29d3-4b97-bbeb-1c6b194d3aca" providerId="ADAL" clId="{5422AAA0-7067-F845-8FDC-853FD9D61838}" dt="2022-07-25T10:15:41.382" v="464"/>
          <ac:inkMkLst>
            <pc:docMk/>
            <pc:sldMk cId="1995157759" sldId="2142533624"/>
            <ac:inkMk id="32" creationId="{D8E8016F-4B96-B9C6-1485-F2D78C9B0BC5}"/>
          </ac:inkMkLst>
        </pc:inkChg>
        <pc:inkChg chg="add del">
          <ac:chgData name="Pim de Haan" userId="2b3e5deb-29d3-4b97-bbeb-1c6b194d3aca" providerId="ADAL" clId="{5422AAA0-7067-F845-8FDC-853FD9D61838}" dt="2022-07-25T10:11:33.675" v="398"/>
          <ac:inkMkLst>
            <pc:docMk/>
            <pc:sldMk cId="1995157759" sldId="2142533624"/>
            <ac:inkMk id="33" creationId="{395B85F3-B10B-1F02-AB0D-13BE6148B4F8}"/>
          </ac:inkMkLst>
        </pc:inkChg>
        <pc:inkChg chg="add reco">
          <ac:chgData name="Pim de Haan" userId="2b3e5deb-29d3-4b97-bbeb-1c6b194d3aca" providerId="ADAL" clId="{5422AAA0-7067-F845-8FDC-853FD9D61838}" dt="2022-07-25T10:15:41.382" v="464"/>
          <ac:inkMkLst>
            <pc:docMk/>
            <pc:sldMk cId="1995157759" sldId="2142533624"/>
            <ac:inkMk id="33" creationId="{5ED2B14D-F580-B401-1D3B-C42391838D85}"/>
          </ac:inkMkLst>
        </pc:inkChg>
        <pc:inkChg chg="add del">
          <ac:chgData name="Pim de Haan" userId="2b3e5deb-29d3-4b97-bbeb-1c6b194d3aca" providerId="ADAL" clId="{5422AAA0-7067-F845-8FDC-853FD9D61838}" dt="2022-07-25T10:11:33.675" v="398"/>
          <ac:inkMkLst>
            <pc:docMk/>
            <pc:sldMk cId="1995157759" sldId="2142533624"/>
            <ac:inkMk id="34" creationId="{546289F4-C21C-FAAD-86FA-31B137F15812}"/>
          </ac:inkMkLst>
        </pc:inkChg>
        <pc:inkChg chg="add del">
          <ac:chgData name="Pim de Haan" userId="2b3e5deb-29d3-4b97-bbeb-1c6b194d3aca" providerId="ADAL" clId="{5422AAA0-7067-F845-8FDC-853FD9D61838}" dt="2022-07-25T10:15:45.004" v="467"/>
          <ac:inkMkLst>
            <pc:docMk/>
            <pc:sldMk cId="1995157759" sldId="2142533624"/>
            <ac:inkMk id="34" creationId="{BC55D682-4E09-54AD-81F6-BD0D60B47650}"/>
          </ac:inkMkLst>
        </pc:inkChg>
        <pc:inkChg chg="add del">
          <ac:chgData name="Pim de Haan" userId="2b3e5deb-29d3-4b97-bbeb-1c6b194d3aca" providerId="ADAL" clId="{5422AAA0-7067-F845-8FDC-853FD9D61838}" dt="2022-07-25T10:11:33.675" v="398"/>
          <ac:inkMkLst>
            <pc:docMk/>
            <pc:sldMk cId="1995157759" sldId="2142533624"/>
            <ac:inkMk id="35" creationId="{51871901-B20D-4B63-55B8-F5DF0EE4F0B9}"/>
          </ac:inkMkLst>
        </pc:inkChg>
        <pc:inkChg chg="add del">
          <ac:chgData name="Pim de Haan" userId="2b3e5deb-29d3-4b97-bbeb-1c6b194d3aca" providerId="ADAL" clId="{5422AAA0-7067-F845-8FDC-853FD9D61838}" dt="2022-07-25T10:15:45.004" v="467"/>
          <ac:inkMkLst>
            <pc:docMk/>
            <pc:sldMk cId="1995157759" sldId="2142533624"/>
            <ac:inkMk id="35" creationId="{824C25B2-4833-6780-95A5-4D0046CFE6E1}"/>
          </ac:inkMkLst>
        </pc:inkChg>
        <pc:inkChg chg="add reco">
          <ac:chgData name="Pim de Haan" userId="2b3e5deb-29d3-4b97-bbeb-1c6b194d3aca" providerId="ADAL" clId="{5422AAA0-7067-F845-8FDC-853FD9D61838}" dt="2022-07-25T10:11:33.675" v="398"/>
          <ac:inkMkLst>
            <pc:docMk/>
            <pc:sldMk cId="1995157759" sldId="2142533624"/>
            <ac:inkMk id="36" creationId="{A75538A2-01DB-5C94-B19A-1A307D7A9755}"/>
          </ac:inkMkLst>
        </pc:inkChg>
        <pc:inkChg chg="add reco">
          <ac:chgData name="Pim de Haan" userId="2b3e5deb-29d3-4b97-bbeb-1c6b194d3aca" providerId="ADAL" clId="{5422AAA0-7067-F845-8FDC-853FD9D61838}" dt="2022-07-25T10:11:33.675" v="398"/>
          <ac:inkMkLst>
            <pc:docMk/>
            <pc:sldMk cId="1995157759" sldId="2142533624"/>
            <ac:inkMk id="37" creationId="{36BCEBFD-C0D2-AA16-ABFF-D558D5222169}"/>
          </ac:inkMkLst>
        </pc:inkChg>
        <pc:inkChg chg="add reco">
          <ac:chgData name="Pim de Haan" userId="2b3e5deb-29d3-4b97-bbeb-1c6b194d3aca" providerId="ADAL" clId="{5422AAA0-7067-F845-8FDC-853FD9D61838}" dt="2022-07-25T10:11:33.675" v="398"/>
          <ac:inkMkLst>
            <pc:docMk/>
            <pc:sldMk cId="1995157759" sldId="2142533624"/>
            <ac:inkMk id="38" creationId="{694994CD-8C04-7FF2-D4F3-C0CB42780A15}"/>
          </ac:inkMkLst>
        </pc:inkChg>
        <pc:inkChg chg="add reco">
          <ac:chgData name="Pim de Haan" userId="2b3e5deb-29d3-4b97-bbeb-1c6b194d3aca" providerId="ADAL" clId="{5422AAA0-7067-F845-8FDC-853FD9D61838}" dt="2022-07-25T10:15:45.004" v="467"/>
          <ac:inkMkLst>
            <pc:docMk/>
            <pc:sldMk cId="1995157759" sldId="2142533624"/>
            <ac:inkMk id="39" creationId="{6C22FDF6-FCA6-B5BA-0574-6F2D4A9D58D7}"/>
          </ac:inkMkLst>
        </pc:inkChg>
        <pc:inkChg chg="add del">
          <ac:chgData name="Pim de Haan" userId="2b3e5deb-29d3-4b97-bbeb-1c6b194d3aca" providerId="ADAL" clId="{5422AAA0-7067-F845-8FDC-853FD9D61838}" dt="2022-07-25T10:11:52.024" v="409"/>
          <ac:inkMkLst>
            <pc:docMk/>
            <pc:sldMk cId="1995157759" sldId="2142533624"/>
            <ac:inkMk id="39" creationId="{E5190818-1182-5AC1-CBAC-C0459DD42E2F}"/>
          </ac:inkMkLst>
        </pc:inkChg>
        <pc:inkChg chg="add del">
          <ac:chgData name="Pim de Haan" userId="2b3e5deb-29d3-4b97-bbeb-1c6b194d3aca" providerId="ADAL" clId="{5422AAA0-7067-F845-8FDC-853FD9D61838}" dt="2022-07-25T10:15:54.266" v="470"/>
          <ac:inkMkLst>
            <pc:docMk/>
            <pc:sldMk cId="1995157759" sldId="2142533624"/>
            <ac:inkMk id="40" creationId="{0EDC4B52-0BF5-1E04-32D9-BD6F06932577}"/>
          </ac:inkMkLst>
        </pc:inkChg>
        <pc:inkChg chg="add del">
          <ac:chgData name="Pim de Haan" userId="2b3e5deb-29d3-4b97-bbeb-1c6b194d3aca" providerId="ADAL" clId="{5422AAA0-7067-F845-8FDC-853FD9D61838}" dt="2022-07-25T10:11:52.024" v="409"/>
          <ac:inkMkLst>
            <pc:docMk/>
            <pc:sldMk cId="1995157759" sldId="2142533624"/>
            <ac:inkMk id="40" creationId="{1F857979-FF81-2592-4B78-31E17048941A}"/>
          </ac:inkMkLst>
        </pc:inkChg>
        <pc:inkChg chg="add del">
          <ac:chgData name="Pim de Haan" userId="2b3e5deb-29d3-4b97-bbeb-1c6b194d3aca" providerId="ADAL" clId="{5422AAA0-7067-F845-8FDC-853FD9D61838}" dt="2022-07-25T10:15:54.266" v="470"/>
          <ac:inkMkLst>
            <pc:docMk/>
            <pc:sldMk cId="1995157759" sldId="2142533624"/>
            <ac:inkMk id="41" creationId="{30E61A58-8B85-B11F-8B56-BD67D4B0CE24}"/>
          </ac:inkMkLst>
        </pc:inkChg>
        <pc:inkChg chg="add del">
          <ac:chgData name="Pim de Haan" userId="2b3e5deb-29d3-4b97-bbeb-1c6b194d3aca" providerId="ADAL" clId="{5422AAA0-7067-F845-8FDC-853FD9D61838}" dt="2022-07-25T10:11:52.024" v="409"/>
          <ac:inkMkLst>
            <pc:docMk/>
            <pc:sldMk cId="1995157759" sldId="2142533624"/>
            <ac:inkMk id="41" creationId="{D8154787-F733-0FEE-849D-5D1D69A2D5A5}"/>
          </ac:inkMkLst>
        </pc:inkChg>
        <pc:inkChg chg="add reco">
          <ac:chgData name="Pim de Haan" userId="2b3e5deb-29d3-4b97-bbeb-1c6b194d3aca" providerId="ADAL" clId="{5422AAA0-7067-F845-8FDC-853FD9D61838}" dt="2022-07-25T10:15:54.266" v="470"/>
          <ac:inkMkLst>
            <pc:docMk/>
            <pc:sldMk cId="1995157759" sldId="2142533624"/>
            <ac:inkMk id="42" creationId="{78276727-6173-8B2F-B0F3-8402035311A4}"/>
          </ac:inkMkLst>
        </pc:inkChg>
        <pc:inkChg chg="add del">
          <ac:chgData name="Pim de Haan" userId="2b3e5deb-29d3-4b97-bbeb-1c6b194d3aca" providerId="ADAL" clId="{5422AAA0-7067-F845-8FDC-853FD9D61838}" dt="2022-07-25T10:11:52.024" v="409"/>
          <ac:inkMkLst>
            <pc:docMk/>
            <pc:sldMk cId="1995157759" sldId="2142533624"/>
            <ac:inkMk id="42" creationId="{88ACAA59-074A-64BF-06D0-2A86F498DEBD}"/>
          </ac:inkMkLst>
        </pc:inkChg>
        <pc:inkChg chg="add del">
          <ac:chgData name="Pim de Haan" userId="2b3e5deb-29d3-4b97-bbeb-1c6b194d3aca" providerId="ADAL" clId="{5422AAA0-7067-F845-8FDC-853FD9D61838}" dt="2022-07-25T10:16:03.787" v="478"/>
          <ac:inkMkLst>
            <pc:docMk/>
            <pc:sldMk cId="1995157759" sldId="2142533624"/>
            <ac:inkMk id="43" creationId="{695B94BE-4981-B013-4BEC-29F24192748E}"/>
          </ac:inkMkLst>
        </pc:inkChg>
        <pc:inkChg chg="add del">
          <ac:chgData name="Pim de Haan" userId="2b3e5deb-29d3-4b97-bbeb-1c6b194d3aca" providerId="ADAL" clId="{5422AAA0-7067-F845-8FDC-853FD9D61838}" dt="2022-07-25T10:11:52.024" v="409"/>
          <ac:inkMkLst>
            <pc:docMk/>
            <pc:sldMk cId="1995157759" sldId="2142533624"/>
            <ac:inkMk id="43" creationId="{824B9845-C28F-7AAA-8FA0-40226BE75EDB}"/>
          </ac:inkMkLst>
        </pc:inkChg>
        <pc:inkChg chg="add del">
          <ac:chgData name="Pim de Haan" userId="2b3e5deb-29d3-4b97-bbeb-1c6b194d3aca" providerId="ADAL" clId="{5422AAA0-7067-F845-8FDC-853FD9D61838}" dt="2022-07-25T10:11:52.024" v="409"/>
          <ac:inkMkLst>
            <pc:docMk/>
            <pc:sldMk cId="1995157759" sldId="2142533624"/>
            <ac:inkMk id="44" creationId="{2BA98537-091F-65F5-1397-2978C1DBD33D}"/>
          </ac:inkMkLst>
        </pc:inkChg>
        <pc:inkChg chg="add del">
          <ac:chgData name="Pim de Haan" userId="2b3e5deb-29d3-4b97-bbeb-1c6b194d3aca" providerId="ADAL" clId="{5422AAA0-7067-F845-8FDC-853FD9D61838}" dt="2022-07-25T10:16:03.787" v="478"/>
          <ac:inkMkLst>
            <pc:docMk/>
            <pc:sldMk cId="1995157759" sldId="2142533624"/>
            <ac:inkMk id="44" creationId="{B0720023-354E-49C5-5F1A-0D8F7E868586}"/>
          </ac:inkMkLst>
        </pc:inkChg>
        <pc:inkChg chg="add del">
          <ac:chgData name="Pim de Haan" userId="2b3e5deb-29d3-4b97-bbeb-1c6b194d3aca" providerId="ADAL" clId="{5422AAA0-7067-F845-8FDC-853FD9D61838}" dt="2022-07-25T10:11:52.024" v="409"/>
          <ac:inkMkLst>
            <pc:docMk/>
            <pc:sldMk cId="1995157759" sldId="2142533624"/>
            <ac:inkMk id="45" creationId="{08BF83C6-F6DD-4FB5-32E2-6519102CEDC4}"/>
          </ac:inkMkLst>
        </pc:inkChg>
        <pc:inkChg chg="add del">
          <ac:chgData name="Pim de Haan" userId="2b3e5deb-29d3-4b97-bbeb-1c6b194d3aca" providerId="ADAL" clId="{5422AAA0-7067-F845-8FDC-853FD9D61838}" dt="2022-07-25T10:16:03.787" v="478"/>
          <ac:inkMkLst>
            <pc:docMk/>
            <pc:sldMk cId="1995157759" sldId="2142533624"/>
            <ac:inkMk id="45" creationId="{416741BC-C8AF-B744-9FF4-F707D8F95DEA}"/>
          </ac:inkMkLst>
        </pc:inkChg>
        <pc:inkChg chg="add del">
          <ac:chgData name="Pim de Haan" userId="2b3e5deb-29d3-4b97-bbeb-1c6b194d3aca" providerId="ADAL" clId="{5422AAA0-7067-F845-8FDC-853FD9D61838}" dt="2022-07-25T10:11:52.024" v="409"/>
          <ac:inkMkLst>
            <pc:docMk/>
            <pc:sldMk cId="1995157759" sldId="2142533624"/>
            <ac:inkMk id="46" creationId="{4EF1F2A1-35C5-3D44-769C-AAD6A3F4ABB2}"/>
          </ac:inkMkLst>
        </pc:inkChg>
        <pc:inkChg chg="add del">
          <ac:chgData name="Pim de Haan" userId="2b3e5deb-29d3-4b97-bbeb-1c6b194d3aca" providerId="ADAL" clId="{5422AAA0-7067-F845-8FDC-853FD9D61838}" dt="2022-07-25T10:16:03.787" v="478"/>
          <ac:inkMkLst>
            <pc:docMk/>
            <pc:sldMk cId="1995157759" sldId="2142533624"/>
            <ac:inkMk id="46" creationId="{59121416-622A-44C4-75F3-427EF90E00B2}"/>
          </ac:inkMkLst>
        </pc:inkChg>
        <pc:inkChg chg="add del">
          <ac:chgData name="Pim de Haan" userId="2b3e5deb-29d3-4b97-bbeb-1c6b194d3aca" providerId="ADAL" clId="{5422AAA0-7067-F845-8FDC-853FD9D61838}" dt="2022-07-25T10:11:52.024" v="409"/>
          <ac:inkMkLst>
            <pc:docMk/>
            <pc:sldMk cId="1995157759" sldId="2142533624"/>
            <ac:inkMk id="47" creationId="{1513E707-8DE2-E73C-40FE-77A2727CF4C5}"/>
          </ac:inkMkLst>
        </pc:inkChg>
        <pc:inkChg chg="add del">
          <ac:chgData name="Pim de Haan" userId="2b3e5deb-29d3-4b97-bbeb-1c6b194d3aca" providerId="ADAL" clId="{5422AAA0-7067-F845-8FDC-853FD9D61838}" dt="2022-07-25T10:16:03.787" v="478"/>
          <ac:inkMkLst>
            <pc:docMk/>
            <pc:sldMk cId="1995157759" sldId="2142533624"/>
            <ac:inkMk id="47" creationId="{FCC54BEA-B19F-434F-B219-CAC4C13E05BE}"/>
          </ac:inkMkLst>
        </pc:inkChg>
        <pc:inkChg chg="add del">
          <ac:chgData name="Pim de Haan" userId="2b3e5deb-29d3-4b97-bbeb-1c6b194d3aca" providerId="ADAL" clId="{5422AAA0-7067-F845-8FDC-853FD9D61838}" dt="2022-07-25T10:16:03.787" v="478"/>
          <ac:inkMkLst>
            <pc:docMk/>
            <pc:sldMk cId="1995157759" sldId="2142533624"/>
            <ac:inkMk id="48" creationId="{455C6B1B-04F2-A0A5-BDD9-6B02EFC5FC67}"/>
          </ac:inkMkLst>
        </pc:inkChg>
        <pc:inkChg chg="add del">
          <ac:chgData name="Pim de Haan" userId="2b3e5deb-29d3-4b97-bbeb-1c6b194d3aca" providerId="ADAL" clId="{5422AAA0-7067-F845-8FDC-853FD9D61838}" dt="2022-07-25T10:11:54.411" v="414"/>
          <ac:inkMkLst>
            <pc:docMk/>
            <pc:sldMk cId="1995157759" sldId="2142533624"/>
            <ac:inkMk id="48" creationId="{FFE6DD4E-856E-454D-A616-F6E053C9C162}"/>
          </ac:inkMkLst>
        </pc:inkChg>
        <pc:inkChg chg="add reco">
          <ac:chgData name="Pim de Haan" userId="2b3e5deb-29d3-4b97-bbeb-1c6b194d3aca" providerId="ADAL" clId="{5422AAA0-7067-F845-8FDC-853FD9D61838}" dt="2022-07-25T10:11:52.024" v="409"/>
          <ac:inkMkLst>
            <pc:docMk/>
            <pc:sldMk cId="1995157759" sldId="2142533624"/>
            <ac:inkMk id="49" creationId="{2E6CBFD1-F991-2AB0-A8DC-5C7FB9197EAD}"/>
          </ac:inkMkLst>
        </pc:inkChg>
        <pc:inkChg chg="add reco">
          <ac:chgData name="Pim de Haan" userId="2b3e5deb-29d3-4b97-bbeb-1c6b194d3aca" providerId="ADAL" clId="{5422AAA0-7067-F845-8FDC-853FD9D61838}" dt="2022-07-25T10:11:52.024" v="409"/>
          <ac:inkMkLst>
            <pc:docMk/>
            <pc:sldMk cId="1995157759" sldId="2142533624"/>
            <ac:inkMk id="50" creationId="{6D685AA4-2FA7-54F7-8C03-8103373415FE}"/>
          </ac:inkMkLst>
        </pc:inkChg>
        <pc:inkChg chg="add del">
          <ac:chgData name="Pim de Haan" userId="2b3e5deb-29d3-4b97-bbeb-1c6b194d3aca" providerId="ADAL" clId="{5422AAA0-7067-F845-8FDC-853FD9D61838}" dt="2022-07-25T10:11:54.411" v="414"/>
          <ac:inkMkLst>
            <pc:docMk/>
            <pc:sldMk cId="1995157759" sldId="2142533624"/>
            <ac:inkMk id="51" creationId="{0D035CDB-6C92-3737-D9A5-A6B637FC750A}"/>
          </ac:inkMkLst>
        </pc:inkChg>
        <pc:inkChg chg="add del">
          <ac:chgData name="Pim de Haan" userId="2b3e5deb-29d3-4b97-bbeb-1c6b194d3aca" providerId="ADAL" clId="{5422AAA0-7067-F845-8FDC-853FD9D61838}" dt="2022-07-25T10:16:03.787" v="478"/>
          <ac:inkMkLst>
            <pc:docMk/>
            <pc:sldMk cId="1995157759" sldId="2142533624"/>
            <ac:inkMk id="51" creationId="{66DBCDAC-2B30-A087-23D0-64765422571F}"/>
          </ac:inkMkLst>
        </pc:inkChg>
        <pc:inkChg chg="add reco">
          <ac:chgData name="Pim de Haan" userId="2b3e5deb-29d3-4b97-bbeb-1c6b194d3aca" providerId="ADAL" clId="{5422AAA0-7067-F845-8FDC-853FD9D61838}" dt="2022-07-25T10:16:03.787" v="478"/>
          <ac:inkMkLst>
            <pc:docMk/>
            <pc:sldMk cId="1995157759" sldId="2142533624"/>
            <ac:inkMk id="52" creationId="{B4689683-5A4B-4097-EB43-93097C3C44A6}"/>
          </ac:inkMkLst>
        </pc:inkChg>
        <pc:inkChg chg="add del">
          <ac:chgData name="Pim de Haan" userId="2b3e5deb-29d3-4b97-bbeb-1c6b194d3aca" providerId="ADAL" clId="{5422AAA0-7067-F845-8FDC-853FD9D61838}" dt="2022-07-25T10:11:54.411" v="414"/>
          <ac:inkMkLst>
            <pc:docMk/>
            <pc:sldMk cId="1995157759" sldId="2142533624"/>
            <ac:inkMk id="52" creationId="{BC9EA907-0270-A500-3FE1-BA40FDD11262}"/>
          </ac:inkMkLst>
        </pc:inkChg>
        <pc:inkChg chg="add del">
          <ac:chgData name="Pim de Haan" userId="2b3e5deb-29d3-4b97-bbeb-1c6b194d3aca" providerId="ADAL" clId="{5422AAA0-7067-F845-8FDC-853FD9D61838}" dt="2022-07-25T10:16:09.367" v="482"/>
          <ac:inkMkLst>
            <pc:docMk/>
            <pc:sldMk cId="1995157759" sldId="2142533624"/>
            <ac:inkMk id="53" creationId="{4E413BED-AD7D-A2C9-2BDA-1AF646B629D6}"/>
          </ac:inkMkLst>
        </pc:inkChg>
        <pc:inkChg chg="add del">
          <ac:chgData name="Pim de Haan" userId="2b3e5deb-29d3-4b97-bbeb-1c6b194d3aca" providerId="ADAL" clId="{5422AAA0-7067-F845-8FDC-853FD9D61838}" dt="2022-07-25T10:11:54.411" v="414"/>
          <ac:inkMkLst>
            <pc:docMk/>
            <pc:sldMk cId="1995157759" sldId="2142533624"/>
            <ac:inkMk id="53" creationId="{C9231BFA-E903-39F0-76A4-2BBB76E02CC0}"/>
          </ac:inkMkLst>
        </pc:inkChg>
        <pc:inkChg chg="add del">
          <ac:chgData name="Pim de Haan" userId="2b3e5deb-29d3-4b97-bbeb-1c6b194d3aca" providerId="ADAL" clId="{5422AAA0-7067-F845-8FDC-853FD9D61838}" dt="2022-07-25T10:11:54.411" v="414"/>
          <ac:inkMkLst>
            <pc:docMk/>
            <pc:sldMk cId="1995157759" sldId="2142533624"/>
            <ac:inkMk id="54" creationId="{3FC1B7B8-800B-26BC-4A13-6EEE15CCD148}"/>
          </ac:inkMkLst>
        </pc:inkChg>
        <pc:inkChg chg="add del">
          <ac:chgData name="Pim de Haan" userId="2b3e5deb-29d3-4b97-bbeb-1c6b194d3aca" providerId="ADAL" clId="{5422AAA0-7067-F845-8FDC-853FD9D61838}" dt="2022-07-25T10:16:09.367" v="482"/>
          <ac:inkMkLst>
            <pc:docMk/>
            <pc:sldMk cId="1995157759" sldId="2142533624"/>
            <ac:inkMk id="54" creationId="{8019A5D2-8A78-21FE-6A52-D25491CDB018}"/>
          </ac:inkMkLst>
        </pc:inkChg>
        <pc:inkChg chg="add reco">
          <ac:chgData name="Pim de Haan" userId="2b3e5deb-29d3-4b97-bbeb-1c6b194d3aca" providerId="ADAL" clId="{5422AAA0-7067-F845-8FDC-853FD9D61838}" dt="2022-07-25T10:11:54.411" v="414"/>
          <ac:inkMkLst>
            <pc:docMk/>
            <pc:sldMk cId="1995157759" sldId="2142533624"/>
            <ac:inkMk id="55" creationId="{AEAB6B52-CD8A-F3A0-629D-F4C52287EB3A}"/>
          </ac:inkMkLst>
        </pc:inkChg>
        <pc:inkChg chg="add">
          <ac:chgData name="Pim de Haan" userId="2b3e5deb-29d3-4b97-bbeb-1c6b194d3aca" providerId="ADAL" clId="{5422AAA0-7067-F845-8FDC-853FD9D61838}" dt="2022-07-25T10:12:11.408" v="415"/>
          <ac:inkMkLst>
            <pc:docMk/>
            <pc:sldMk cId="1995157759" sldId="2142533624"/>
            <ac:inkMk id="56" creationId="{B93D472C-584B-B73C-12F2-65BD1779BFF5}"/>
          </ac:inkMkLst>
        </pc:inkChg>
        <pc:inkChg chg="add">
          <ac:chgData name="Pim de Haan" userId="2b3e5deb-29d3-4b97-bbeb-1c6b194d3aca" providerId="ADAL" clId="{5422AAA0-7067-F845-8FDC-853FD9D61838}" dt="2022-07-25T10:12:20.269" v="416"/>
          <ac:inkMkLst>
            <pc:docMk/>
            <pc:sldMk cId="1995157759" sldId="2142533624"/>
            <ac:inkMk id="57" creationId="{B075B2EE-9EE0-DCB3-EA88-50D0F100EC5E}"/>
          </ac:inkMkLst>
        </pc:inkChg>
        <pc:inkChg chg="add del">
          <ac:chgData name="Pim de Haan" userId="2b3e5deb-29d3-4b97-bbeb-1c6b194d3aca" providerId="ADAL" clId="{5422AAA0-7067-F845-8FDC-853FD9D61838}" dt="2022-07-25T10:16:09.367" v="482"/>
          <ac:inkMkLst>
            <pc:docMk/>
            <pc:sldMk cId="1995157759" sldId="2142533624"/>
            <ac:inkMk id="58" creationId="{4E43B540-D8F0-41DA-88F8-5B817218F254}"/>
          </ac:inkMkLst>
        </pc:inkChg>
        <pc:inkChg chg="add del">
          <ac:chgData name="Pim de Haan" userId="2b3e5deb-29d3-4b97-bbeb-1c6b194d3aca" providerId="ADAL" clId="{5422AAA0-7067-F845-8FDC-853FD9D61838}" dt="2022-07-25T10:12:34.108" v="420"/>
          <ac:inkMkLst>
            <pc:docMk/>
            <pc:sldMk cId="1995157759" sldId="2142533624"/>
            <ac:inkMk id="58" creationId="{A9FB0CF8-30C5-AAAA-E03F-E3E9F246ACCA}"/>
          </ac:inkMkLst>
        </pc:inkChg>
        <pc:inkChg chg="add del">
          <ac:chgData name="Pim de Haan" userId="2b3e5deb-29d3-4b97-bbeb-1c6b194d3aca" providerId="ADAL" clId="{5422AAA0-7067-F845-8FDC-853FD9D61838}" dt="2022-07-25T10:12:34.108" v="420"/>
          <ac:inkMkLst>
            <pc:docMk/>
            <pc:sldMk cId="1995157759" sldId="2142533624"/>
            <ac:inkMk id="59" creationId="{7879FBBA-59C6-131A-A8B4-40951AFCE746}"/>
          </ac:inkMkLst>
        </pc:inkChg>
        <pc:inkChg chg="add reco">
          <ac:chgData name="Pim de Haan" userId="2b3e5deb-29d3-4b97-bbeb-1c6b194d3aca" providerId="ADAL" clId="{5422AAA0-7067-F845-8FDC-853FD9D61838}" dt="2022-07-25T10:16:09.367" v="482"/>
          <ac:inkMkLst>
            <pc:docMk/>
            <pc:sldMk cId="1995157759" sldId="2142533624"/>
            <ac:inkMk id="59" creationId="{941918A1-6AA7-0FB7-35B5-FA98BA72FE60}"/>
          </ac:inkMkLst>
        </pc:inkChg>
        <pc:inkChg chg="add del">
          <ac:chgData name="Pim de Haan" userId="2b3e5deb-29d3-4b97-bbeb-1c6b194d3aca" providerId="ADAL" clId="{5422AAA0-7067-F845-8FDC-853FD9D61838}" dt="2022-07-25T10:12:34.108" v="420"/>
          <ac:inkMkLst>
            <pc:docMk/>
            <pc:sldMk cId="1995157759" sldId="2142533624"/>
            <ac:inkMk id="60" creationId="{7565BA54-1154-7457-1F24-582C4933EF4C}"/>
          </ac:inkMkLst>
        </pc:inkChg>
        <pc:inkChg chg="add reco">
          <ac:chgData name="Pim de Haan" userId="2b3e5deb-29d3-4b97-bbeb-1c6b194d3aca" providerId="ADAL" clId="{5422AAA0-7067-F845-8FDC-853FD9D61838}" dt="2022-07-25T10:12:34.108" v="420"/>
          <ac:inkMkLst>
            <pc:docMk/>
            <pc:sldMk cId="1995157759" sldId="2142533624"/>
            <ac:inkMk id="61" creationId="{6A1D743D-E0E4-D6CE-D0F0-0C4A1DD0F4DA}"/>
          </ac:inkMkLst>
        </pc:inkChg>
        <pc:inkChg chg="add del">
          <ac:chgData name="Pim de Haan" userId="2b3e5deb-29d3-4b97-bbeb-1c6b194d3aca" providerId="ADAL" clId="{5422AAA0-7067-F845-8FDC-853FD9D61838}" dt="2022-07-25T10:12:37.197" v="425"/>
          <ac:inkMkLst>
            <pc:docMk/>
            <pc:sldMk cId="1995157759" sldId="2142533624"/>
            <ac:inkMk id="62" creationId="{9357EEDE-55EA-85B8-6703-F3855A448376}"/>
          </ac:inkMkLst>
        </pc:inkChg>
        <pc:inkChg chg="add del">
          <ac:chgData name="Pim de Haan" userId="2b3e5deb-29d3-4b97-bbeb-1c6b194d3aca" providerId="ADAL" clId="{5422AAA0-7067-F845-8FDC-853FD9D61838}" dt="2022-07-25T10:12:37.197" v="425"/>
          <ac:inkMkLst>
            <pc:docMk/>
            <pc:sldMk cId="1995157759" sldId="2142533624"/>
            <ac:inkMk id="63" creationId="{9F584759-CD38-1CB9-5D96-4EA42B6ECAC3}"/>
          </ac:inkMkLst>
        </pc:inkChg>
        <pc:inkChg chg="add del">
          <ac:chgData name="Pim de Haan" userId="2b3e5deb-29d3-4b97-bbeb-1c6b194d3aca" providerId="ADAL" clId="{5422AAA0-7067-F845-8FDC-853FD9D61838}" dt="2022-07-25T10:12:37.197" v="425"/>
          <ac:inkMkLst>
            <pc:docMk/>
            <pc:sldMk cId="1995157759" sldId="2142533624"/>
            <ac:inkMk id="64" creationId="{4561893A-3CC9-B515-D54D-643C5B88923C}"/>
          </ac:inkMkLst>
        </pc:inkChg>
        <pc:inkChg chg="add del">
          <ac:chgData name="Pim de Haan" userId="2b3e5deb-29d3-4b97-bbeb-1c6b194d3aca" providerId="ADAL" clId="{5422AAA0-7067-F845-8FDC-853FD9D61838}" dt="2022-07-25T10:12:37.197" v="425"/>
          <ac:inkMkLst>
            <pc:docMk/>
            <pc:sldMk cId="1995157759" sldId="2142533624"/>
            <ac:inkMk id="65" creationId="{7C061503-DD71-0136-C268-D53F66881165}"/>
          </ac:inkMkLst>
        </pc:inkChg>
        <pc:inkChg chg="add mod reco modStrokes">
          <ac:chgData name="Pim de Haan" userId="2b3e5deb-29d3-4b97-bbeb-1c6b194d3aca" providerId="ADAL" clId="{5422AAA0-7067-F845-8FDC-853FD9D61838}" dt="2022-07-25T10:13:13.600" v="439"/>
          <ac:inkMkLst>
            <pc:docMk/>
            <pc:sldMk cId="1995157759" sldId="2142533624"/>
            <ac:inkMk id="66" creationId="{A033AD72-8B14-E8C6-2489-213773EBC2FF}"/>
          </ac:inkMkLst>
        </pc:inkChg>
        <pc:inkChg chg="add del">
          <ac:chgData name="Pim de Haan" userId="2b3e5deb-29d3-4b97-bbeb-1c6b194d3aca" providerId="ADAL" clId="{5422AAA0-7067-F845-8FDC-853FD9D61838}" dt="2022-07-25T10:12:52.337" v="428"/>
          <ac:inkMkLst>
            <pc:docMk/>
            <pc:sldMk cId="1995157759" sldId="2142533624"/>
            <ac:inkMk id="67" creationId="{D993F55A-B91B-1508-99BE-218C30EA8F3E}"/>
          </ac:inkMkLst>
        </pc:inkChg>
        <pc:inkChg chg="add del">
          <ac:chgData name="Pim de Haan" userId="2b3e5deb-29d3-4b97-bbeb-1c6b194d3aca" providerId="ADAL" clId="{5422AAA0-7067-F845-8FDC-853FD9D61838}" dt="2022-07-25T10:12:52.337" v="428"/>
          <ac:inkMkLst>
            <pc:docMk/>
            <pc:sldMk cId="1995157759" sldId="2142533624"/>
            <ac:inkMk id="68" creationId="{5672DD7D-1D11-A8C8-05B7-F8B02D7603CF}"/>
          </ac:inkMkLst>
        </pc:inkChg>
        <pc:inkChg chg="add reco">
          <ac:chgData name="Pim de Haan" userId="2b3e5deb-29d3-4b97-bbeb-1c6b194d3aca" providerId="ADAL" clId="{5422AAA0-7067-F845-8FDC-853FD9D61838}" dt="2022-07-25T10:12:52.337" v="428"/>
          <ac:inkMkLst>
            <pc:docMk/>
            <pc:sldMk cId="1995157759" sldId="2142533624"/>
            <ac:inkMk id="69" creationId="{2C07110F-698C-30BA-DC62-80948BA91102}"/>
          </ac:inkMkLst>
        </pc:inkChg>
        <pc:inkChg chg="add del">
          <ac:chgData name="Pim de Haan" userId="2b3e5deb-29d3-4b97-bbeb-1c6b194d3aca" providerId="ADAL" clId="{5422AAA0-7067-F845-8FDC-853FD9D61838}" dt="2022-07-25T10:12:58.775" v="431"/>
          <ac:inkMkLst>
            <pc:docMk/>
            <pc:sldMk cId="1995157759" sldId="2142533624"/>
            <ac:inkMk id="70" creationId="{166FEC7F-4343-13E3-C46F-58187A0FC79F}"/>
          </ac:inkMkLst>
        </pc:inkChg>
        <pc:inkChg chg="add del">
          <ac:chgData name="Pim de Haan" userId="2b3e5deb-29d3-4b97-bbeb-1c6b194d3aca" providerId="ADAL" clId="{5422AAA0-7067-F845-8FDC-853FD9D61838}" dt="2022-07-25T10:12:58.775" v="431"/>
          <ac:inkMkLst>
            <pc:docMk/>
            <pc:sldMk cId="1995157759" sldId="2142533624"/>
            <ac:inkMk id="71" creationId="{8638C404-E1EA-578C-8FEE-A4C3953B519C}"/>
          </ac:inkMkLst>
        </pc:inkChg>
        <pc:inkChg chg="add reco">
          <ac:chgData name="Pim de Haan" userId="2b3e5deb-29d3-4b97-bbeb-1c6b194d3aca" providerId="ADAL" clId="{5422AAA0-7067-F845-8FDC-853FD9D61838}" dt="2022-07-25T10:12:58.775" v="431"/>
          <ac:inkMkLst>
            <pc:docMk/>
            <pc:sldMk cId="1995157759" sldId="2142533624"/>
            <ac:inkMk id="72" creationId="{2629AB4B-78EB-DB1B-6154-12241FA7408E}"/>
          </ac:inkMkLst>
        </pc:inkChg>
        <pc:inkChg chg="add">
          <ac:chgData name="Pim de Haan" userId="2b3e5deb-29d3-4b97-bbeb-1c6b194d3aca" providerId="ADAL" clId="{5422AAA0-7067-F845-8FDC-853FD9D61838}" dt="2022-07-25T10:12:59.493" v="432"/>
          <ac:inkMkLst>
            <pc:docMk/>
            <pc:sldMk cId="1995157759" sldId="2142533624"/>
            <ac:inkMk id="73" creationId="{32DD9E2E-962F-C525-A41E-EA7963837654}"/>
          </ac:inkMkLst>
        </pc:inkChg>
        <pc:inkChg chg="add del">
          <ac:chgData name="Pim de Haan" userId="2b3e5deb-29d3-4b97-bbeb-1c6b194d3aca" providerId="ADAL" clId="{5422AAA0-7067-F845-8FDC-853FD9D61838}" dt="2022-07-25T10:13:05.065" v="438"/>
          <ac:inkMkLst>
            <pc:docMk/>
            <pc:sldMk cId="1995157759" sldId="2142533624"/>
            <ac:inkMk id="74" creationId="{FAEBBF2B-58B1-BC49-ACE2-1EE7BC75F149}"/>
          </ac:inkMkLst>
        </pc:inkChg>
        <pc:inkChg chg="add del">
          <ac:chgData name="Pim de Haan" userId="2b3e5deb-29d3-4b97-bbeb-1c6b194d3aca" providerId="ADAL" clId="{5422AAA0-7067-F845-8FDC-853FD9D61838}" dt="2022-07-25T10:13:05.065" v="438"/>
          <ac:inkMkLst>
            <pc:docMk/>
            <pc:sldMk cId="1995157759" sldId="2142533624"/>
            <ac:inkMk id="75" creationId="{11FC2088-25D1-8E2B-C7BF-09302A492027}"/>
          </ac:inkMkLst>
        </pc:inkChg>
        <pc:inkChg chg="add del">
          <ac:chgData name="Pim de Haan" userId="2b3e5deb-29d3-4b97-bbeb-1c6b194d3aca" providerId="ADAL" clId="{5422AAA0-7067-F845-8FDC-853FD9D61838}" dt="2022-07-25T10:13:05.065" v="438"/>
          <ac:inkMkLst>
            <pc:docMk/>
            <pc:sldMk cId="1995157759" sldId="2142533624"/>
            <ac:inkMk id="76" creationId="{838D1FC9-EDE3-EFEF-0918-63B733369A19}"/>
          </ac:inkMkLst>
        </pc:inkChg>
        <pc:inkChg chg="add del">
          <ac:chgData name="Pim de Haan" userId="2b3e5deb-29d3-4b97-bbeb-1c6b194d3aca" providerId="ADAL" clId="{5422AAA0-7067-F845-8FDC-853FD9D61838}" dt="2022-07-25T10:13:05.065" v="438"/>
          <ac:inkMkLst>
            <pc:docMk/>
            <pc:sldMk cId="1995157759" sldId="2142533624"/>
            <ac:inkMk id="77" creationId="{260A2BA4-2D7A-71FB-E889-649363A38A07}"/>
          </ac:inkMkLst>
        </pc:inkChg>
        <pc:inkChg chg="add del">
          <ac:chgData name="Pim de Haan" userId="2b3e5deb-29d3-4b97-bbeb-1c6b194d3aca" providerId="ADAL" clId="{5422AAA0-7067-F845-8FDC-853FD9D61838}" dt="2022-07-25T10:13:05.065" v="438"/>
          <ac:inkMkLst>
            <pc:docMk/>
            <pc:sldMk cId="1995157759" sldId="2142533624"/>
            <ac:inkMk id="78" creationId="{085AC326-639C-7984-ED98-05720D5BE549}"/>
          </ac:inkMkLst>
        </pc:inkChg>
        <pc:inkChg chg="add reco">
          <ac:chgData name="Pim de Haan" userId="2b3e5deb-29d3-4b97-bbeb-1c6b194d3aca" providerId="ADAL" clId="{5422AAA0-7067-F845-8FDC-853FD9D61838}" dt="2022-07-25T10:13:05.065" v="438"/>
          <ac:inkMkLst>
            <pc:docMk/>
            <pc:sldMk cId="1995157759" sldId="2142533624"/>
            <ac:inkMk id="79" creationId="{EAFDEE29-598C-6FBF-DC9C-1DE702F96362}"/>
          </ac:inkMkLst>
        </pc:inkChg>
        <pc:inkChg chg="add del">
          <ac:chgData name="Pim de Haan" userId="2b3e5deb-29d3-4b97-bbeb-1c6b194d3aca" providerId="ADAL" clId="{5422AAA0-7067-F845-8FDC-853FD9D61838}" dt="2022-07-25T10:13:16.913" v="442"/>
          <ac:inkMkLst>
            <pc:docMk/>
            <pc:sldMk cId="1995157759" sldId="2142533624"/>
            <ac:inkMk id="80" creationId="{90D53DF0-12CB-F087-9EB8-843D0DE7391C}"/>
          </ac:inkMkLst>
        </pc:inkChg>
        <pc:inkChg chg="add del">
          <ac:chgData name="Pim de Haan" userId="2b3e5deb-29d3-4b97-bbeb-1c6b194d3aca" providerId="ADAL" clId="{5422AAA0-7067-F845-8FDC-853FD9D61838}" dt="2022-07-25T10:13:16.913" v="442"/>
          <ac:inkMkLst>
            <pc:docMk/>
            <pc:sldMk cId="1995157759" sldId="2142533624"/>
            <ac:inkMk id="81" creationId="{3A935B29-B0EB-45E2-418F-CCCF58845AF4}"/>
          </ac:inkMkLst>
        </pc:inkChg>
        <pc:inkChg chg="add reco">
          <ac:chgData name="Pim de Haan" userId="2b3e5deb-29d3-4b97-bbeb-1c6b194d3aca" providerId="ADAL" clId="{5422AAA0-7067-F845-8FDC-853FD9D61838}" dt="2022-07-25T10:13:16.913" v="442"/>
          <ac:inkMkLst>
            <pc:docMk/>
            <pc:sldMk cId="1995157759" sldId="2142533624"/>
            <ac:inkMk id="82" creationId="{704E1593-0835-D720-DBF2-179CAA717B39}"/>
          </ac:inkMkLst>
        </pc:inkChg>
      </pc:sldChg>
      <pc:sldChg chg="addSp delSp">
        <pc:chgData name="Pim de Haan" userId="2b3e5deb-29d3-4b97-bbeb-1c6b194d3aca" providerId="ADAL" clId="{5422AAA0-7067-F845-8FDC-853FD9D61838}" dt="2022-07-25T09:41:13.593" v="347"/>
        <pc:sldMkLst>
          <pc:docMk/>
          <pc:sldMk cId="2984712353" sldId="2142533625"/>
        </pc:sldMkLst>
        <pc:inkChg chg="add del">
          <ac:chgData name="Pim de Haan" userId="2b3e5deb-29d3-4b97-bbeb-1c6b194d3aca" providerId="ADAL" clId="{5422AAA0-7067-F845-8FDC-853FD9D61838}" dt="2022-07-25T09:41:13.593" v="347"/>
          <ac:inkMkLst>
            <pc:docMk/>
            <pc:sldMk cId="2984712353" sldId="2142533625"/>
            <ac:inkMk id="21" creationId="{5A2A69A1-D5A2-0042-A632-8F1925E654F6}"/>
          </ac:inkMkLst>
        </pc:inkChg>
        <pc:inkChg chg="add del">
          <ac:chgData name="Pim de Haan" userId="2b3e5deb-29d3-4b97-bbeb-1c6b194d3aca" providerId="ADAL" clId="{5422AAA0-7067-F845-8FDC-853FD9D61838}" dt="2022-07-25T09:40:30.236" v="292"/>
          <ac:inkMkLst>
            <pc:docMk/>
            <pc:sldMk cId="2984712353" sldId="2142533625"/>
            <ac:inkMk id="22" creationId="{729895A3-F471-3E3A-DC5A-431BBCABE18B}"/>
          </ac:inkMkLst>
        </pc:inkChg>
        <pc:inkChg chg="add del">
          <ac:chgData name="Pim de Haan" userId="2b3e5deb-29d3-4b97-bbeb-1c6b194d3aca" providerId="ADAL" clId="{5422AAA0-7067-F845-8FDC-853FD9D61838}" dt="2022-07-25T09:40:30.236" v="292"/>
          <ac:inkMkLst>
            <pc:docMk/>
            <pc:sldMk cId="2984712353" sldId="2142533625"/>
            <ac:inkMk id="23" creationId="{CFC65E91-DDCE-1BE7-78A7-CB187F97262C}"/>
          </ac:inkMkLst>
        </pc:inkChg>
        <pc:inkChg chg="add reco">
          <ac:chgData name="Pim de Haan" userId="2b3e5deb-29d3-4b97-bbeb-1c6b194d3aca" providerId="ADAL" clId="{5422AAA0-7067-F845-8FDC-853FD9D61838}" dt="2022-07-25T09:40:30.236" v="292"/>
          <ac:inkMkLst>
            <pc:docMk/>
            <pc:sldMk cId="2984712353" sldId="2142533625"/>
            <ac:inkMk id="24" creationId="{37C86EF2-4863-6EFE-23A6-C3ACA64B4028}"/>
          </ac:inkMkLst>
        </pc:inkChg>
        <pc:inkChg chg="add del">
          <ac:chgData name="Pim de Haan" userId="2b3e5deb-29d3-4b97-bbeb-1c6b194d3aca" providerId="ADAL" clId="{5422AAA0-7067-F845-8FDC-853FD9D61838}" dt="2022-07-25T09:40:33.275" v="295"/>
          <ac:inkMkLst>
            <pc:docMk/>
            <pc:sldMk cId="2984712353" sldId="2142533625"/>
            <ac:inkMk id="25" creationId="{D8B3315C-1FEF-107C-41AF-9D743D598A24}"/>
          </ac:inkMkLst>
        </pc:inkChg>
        <pc:inkChg chg="add del">
          <ac:chgData name="Pim de Haan" userId="2b3e5deb-29d3-4b97-bbeb-1c6b194d3aca" providerId="ADAL" clId="{5422AAA0-7067-F845-8FDC-853FD9D61838}" dt="2022-07-25T09:40:33.275" v="295"/>
          <ac:inkMkLst>
            <pc:docMk/>
            <pc:sldMk cId="2984712353" sldId="2142533625"/>
            <ac:inkMk id="27" creationId="{496E1021-B094-4519-1D8D-3221B3E8CF50}"/>
          </ac:inkMkLst>
        </pc:inkChg>
        <pc:inkChg chg="add reco">
          <ac:chgData name="Pim de Haan" userId="2b3e5deb-29d3-4b97-bbeb-1c6b194d3aca" providerId="ADAL" clId="{5422AAA0-7067-F845-8FDC-853FD9D61838}" dt="2022-07-25T09:40:33.275" v="295"/>
          <ac:inkMkLst>
            <pc:docMk/>
            <pc:sldMk cId="2984712353" sldId="2142533625"/>
            <ac:inkMk id="34" creationId="{6A97173E-EF31-4EB4-B9F8-691AE75E3C0D}"/>
          </ac:inkMkLst>
        </pc:inkChg>
        <pc:inkChg chg="add del">
          <ac:chgData name="Pim de Haan" userId="2b3e5deb-29d3-4b97-bbeb-1c6b194d3aca" providerId="ADAL" clId="{5422AAA0-7067-F845-8FDC-853FD9D61838}" dt="2022-07-25T09:40:37.022" v="297"/>
          <ac:inkMkLst>
            <pc:docMk/>
            <pc:sldMk cId="2984712353" sldId="2142533625"/>
            <ac:inkMk id="35" creationId="{9E0E0D3F-BF8A-8E36-0C6B-7A45B7CD741B}"/>
          </ac:inkMkLst>
        </pc:inkChg>
        <pc:inkChg chg="add del">
          <ac:chgData name="Pim de Haan" userId="2b3e5deb-29d3-4b97-bbeb-1c6b194d3aca" providerId="ADAL" clId="{5422AAA0-7067-F845-8FDC-853FD9D61838}" dt="2022-07-25T09:40:43.022" v="308"/>
          <ac:inkMkLst>
            <pc:docMk/>
            <pc:sldMk cId="2984712353" sldId="2142533625"/>
            <ac:inkMk id="39" creationId="{D41AAA88-03A9-2AE3-449C-295F36204FD1}"/>
          </ac:inkMkLst>
        </pc:inkChg>
        <pc:inkChg chg="add del">
          <ac:chgData name="Pim de Haan" userId="2b3e5deb-29d3-4b97-bbeb-1c6b194d3aca" providerId="ADAL" clId="{5422AAA0-7067-F845-8FDC-853FD9D61838}" dt="2022-07-25T09:40:43.022" v="308"/>
          <ac:inkMkLst>
            <pc:docMk/>
            <pc:sldMk cId="2984712353" sldId="2142533625"/>
            <ac:inkMk id="40" creationId="{DBD19D5E-561E-5C52-DD5E-FFC41B5993FF}"/>
          </ac:inkMkLst>
        </pc:inkChg>
        <pc:inkChg chg="add del">
          <ac:chgData name="Pim de Haan" userId="2b3e5deb-29d3-4b97-bbeb-1c6b194d3aca" providerId="ADAL" clId="{5422AAA0-7067-F845-8FDC-853FD9D61838}" dt="2022-07-25T09:40:43.022" v="308"/>
          <ac:inkMkLst>
            <pc:docMk/>
            <pc:sldMk cId="2984712353" sldId="2142533625"/>
            <ac:inkMk id="41" creationId="{109D9E34-8E62-F3A0-21F3-F284784C5825}"/>
          </ac:inkMkLst>
        </pc:inkChg>
        <pc:inkChg chg="add del">
          <ac:chgData name="Pim de Haan" userId="2b3e5deb-29d3-4b97-bbeb-1c6b194d3aca" providerId="ADAL" clId="{5422AAA0-7067-F845-8FDC-853FD9D61838}" dt="2022-07-25T09:40:43.022" v="308"/>
          <ac:inkMkLst>
            <pc:docMk/>
            <pc:sldMk cId="2984712353" sldId="2142533625"/>
            <ac:inkMk id="43" creationId="{6B771BA4-DDD1-AEAF-72AA-F77BAF469A28}"/>
          </ac:inkMkLst>
        </pc:inkChg>
        <pc:inkChg chg="add del">
          <ac:chgData name="Pim de Haan" userId="2b3e5deb-29d3-4b97-bbeb-1c6b194d3aca" providerId="ADAL" clId="{5422AAA0-7067-F845-8FDC-853FD9D61838}" dt="2022-07-25T09:40:43.022" v="308"/>
          <ac:inkMkLst>
            <pc:docMk/>
            <pc:sldMk cId="2984712353" sldId="2142533625"/>
            <ac:inkMk id="44" creationId="{8A4B7EAC-71E3-F66D-CE33-FE6F130AE0D4}"/>
          </ac:inkMkLst>
        </pc:inkChg>
        <pc:inkChg chg="add del">
          <ac:chgData name="Pim de Haan" userId="2b3e5deb-29d3-4b97-bbeb-1c6b194d3aca" providerId="ADAL" clId="{5422AAA0-7067-F845-8FDC-853FD9D61838}" dt="2022-07-25T09:40:43.022" v="308"/>
          <ac:inkMkLst>
            <pc:docMk/>
            <pc:sldMk cId="2984712353" sldId="2142533625"/>
            <ac:inkMk id="48" creationId="{1B020275-C1AD-82E8-0CB4-9C7B4B69BE61}"/>
          </ac:inkMkLst>
        </pc:inkChg>
        <pc:inkChg chg="add del">
          <ac:chgData name="Pim de Haan" userId="2b3e5deb-29d3-4b97-bbeb-1c6b194d3aca" providerId="ADAL" clId="{5422AAA0-7067-F845-8FDC-853FD9D61838}" dt="2022-07-25T09:40:43.022" v="308"/>
          <ac:inkMkLst>
            <pc:docMk/>
            <pc:sldMk cId="2984712353" sldId="2142533625"/>
            <ac:inkMk id="49" creationId="{DC5A8D70-E855-9586-5216-32677AB651C2}"/>
          </ac:inkMkLst>
        </pc:inkChg>
        <pc:inkChg chg="add del">
          <ac:chgData name="Pim de Haan" userId="2b3e5deb-29d3-4b97-bbeb-1c6b194d3aca" providerId="ADAL" clId="{5422AAA0-7067-F845-8FDC-853FD9D61838}" dt="2022-07-25T09:40:43.022" v="308"/>
          <ac:inkMkLst>
            <pc:docMk/>
            <pc:sldMk cId="2984712353" sldId="2142533625"/>
            <ac:inkMk id="50" creationId="{C9109BEB-9494-3308-DC3E-01022237D80B}"/>
          </ac:inkMkLst>
        </pc:inkChg>
        <pc:inkChg chg="add del">
          <ac:chgData name="Pim de Haan" userId="2b3e5deb-29d3-4b97-bbeb-1c6b194d3aca" providerId="ADAL" clId="{5422AAA0-7067-F845-8FDC-853FD9D61838}" dt="2022-07-25T09:40:43.022" v="308"/>
          <ac:inkMkLst>
            <pc:docMk/>
            <pc:sldMk cId="2984712353" sldId="2142533625"/>
            <ac:inkMk id="51" creationId="{B7371DF8-8CAF-A13D-97F2-35B0C5F85660}"/>
          </ac:inkMkLst>
        </pc:inkChg>
        <pc:inkChg chg="add del">
          <ac:chgData name="Pim de Haan" userId="2b3e5deb-29d3-4b97-bbeb-1c6b194d3aca" providerId="ADAL" clId="{5422AAA0-7067-F845-8FDC-853FD9D61838}" dt="2022-07-25T09:40:43.022" v="308"/>
          <ac:inkMkLst>
            <pc:docMk/>
            <pc:sldMk cId="2984712353" sldId="2142533625"/>
            <ac:inkMk id="52" creationId="{44CBEEDC-DEEB-548E-6768-E3F844081CAC}"/>
          </ac:inkMkLst>
        </pc:inkChg>
        <pc:inkChg chg="add reco">
          <ac:chgData name="Pim de Haan" userId="2b3e5deb-29d3-4b97-bbeb-1c6b194d3aca" providerId="ADAL" clId="{5422AAA0-7067-F845-8FDC-853FD9D61838}" dt="2022-07-25T09:40:43.022" v="308"/>
          <ac:inkMkLst>
            <pc:docMk/>
            <pc:sldMk cId="2984712353" sldId="2142533625"/>
            <ac:inkMk id="56" creationId="{B9DC718D-4935-76F6-3BDB-B5D4BE92F568}"/>
          </ac:inkMkLst>
        </pc:inkChg>
        <pc:inkChg chg="add reco">
          <ac:chgData name="Pim de Haan" userId="2b3e5deb-29d3-4b97-bbeb-1c6b194d3aca" providerId="ADAL" clId="{5422AAA0-7067-F845-8FDC-853FD9D61838}" dt="2022-07-25T09:40:43.022" v="308"/>
          <ac:inkMkLst>
            <pc:docMk/>
            <pc:sldMk cId="2984712353" sldId="2142533625"/>
            <ac:inkMk id="57" creationId="{3A0659E6-FF7E-DAB3-FC71-BE233D69EE2E}"/>
          </ac:inkMkLst>
        </pc:inkChg>
        <pc:inkChg chg="add del">
          <ac:chgData name="Pim de Haan" userId="2b3e5deb-29d3-4b97-bbeb-1c6b194d3aca" providerId="ADAL" clId="{5422AAA0-7067-F845-8FDC-853FD9D61838}" dt="2022-07-25T09:40:45.180" v="311"/>
          <ac:inkMkLst>
            <pc:docMk/>
            <pc:sldMk cId="2984712353" sldId="2142533625"/>
            <ac:inkMk id="58" creationId="{BE00B5EE-CB5A-A7E7-97B9-EABFAF650E07}"/>
          </ac:inkMkLst>
        </pc:inkChg>
        <pc:inkChg chg="add del">
          <ac:chgData name="Pim de Haan" userId="2b3e5deb-29d3-4b97-bbeb-1c6b194d3aca" providerId="ADAL" clId="{5422AAA0-7067-F845-8FDC-853FD9D61838}" dt="2022-07-25T09:40:45.180" v="311"/>
          <ac:inkMkLst>
            <pc:docMk/>
            <pc:sldMk cId="2984712353" sldId="2142533625"/>
            <ac:inkMk id="59" creationId="{63FB1257-6586-B08C-950B-C33DB3094C53}"/>
          </ac:inkMkLst>
        </pc:inkChg>
        <pc:inkChg chg="add reco">
          <ac:chgData name="Pim de Haan" userId="2b3e5deb-29d3-4b97-bbeb-1c6b194d3aca" providerId="ADAL" clId="{5422AAA0-7067-F845-8FDC-853FD9D61838}" dt="2022-07-25T09:40:45.180" v="311"/>
          <ac:inkMkLst>
            <pc:docMk/>
            <pc:sldMk cId="2984712353" sldId="2142533625"/>
            <ac:inkMk id="60" creationId="{1854FC64-49D0-A4DC-D9E0-E5282F1A22CB}"/>
          </ac:inkMkLst>
        </pc:inkChg>
        <pc:inkChg chg="add del">
          <ac:chgData name="Pim de Haan" userId="2b3e5deb-29d3-4b97-bbeb-1c6b194d3aca" providerId="ADAL" clId="{5422AAA0-7067-F845-8FDC-853FD9D61838}" dt="2022-07-25T09:40:46.628" v="314"/>
          <ac:inkMkLst>
            <pc:docMk/>
            <pc:sldMk cId="2984712353" sldId="2142533625"/>
            <ac:inkMk id="61" creationId="{AF622267-B214-7EB6-A3EB-6ACB6CC7055A}"/>
          </ac:inkMkLst>
        </pc:inkChg>
        <pc:inkChg chg="add del">
          <ac:chgData name="Pim de Haan" userId="2b3e5deb-29d3-4b97-bbeb-1c6b194d3aca" providerId="ADAL" clId="{5422AAA0-7067-F845-8FDC-853FD9D61838}" dt="2022-07-25T09:40:46.628" v="314"/>
          <ac:inkMkLst>
            <pc:docMk/>
            <pc:sldMk cId="2984712353" sldId="2142533625"/>
            <ac:inkMk id="62" creationId="{C6C66956-BC94-6AF3-4B87-44B29A6C876F}"/>
          </ac:inkMkLst>
        </pc:inkChg>
        <pc:inkChg chg="add reco">
          <ac:chgData name="Pim de Haan" userId="2b3e5deb-29d3-4b97-bbeb-1c6b194d3aca" providerId="ADAL" clId="{5422AAA0-7067-F845-8FDC-853FD9D61838}" dt="2022-07-25T09:40:46.628" v="314"/>
          <ac:inkMkLst>
            <pc:docMk/>
            <pc:sldMk cId="2984712353" sldId="2142533625"/>
            <ac:inkMk id="63" creationId="{C8E88E1A-3351-C1F1-9132-A88963853DF4}"/>
          </ac:inkMkLst>
        </pc:inkChg>
        <pc:inkChg chg="add del">
          <ac:chgData name="Pim de Haan" userId="2b3e5deb-29d3-4b97-bbeb-1c6b194d3aca" providerId="ADAL" clId="{5422AAA0-7067-F845-8FDC-853FD9D61838}" dt="2022-07-25T09:40:54.276" v="323"/>
          <ac:inkMkLst>
            <pc:docMk/>
            <pc:sldMk cId="2984712353" sldId="2142533625"/>
            <ac:inkMk id="64" creationId="{4B2CD05F-67EC-51B8-CE6F-1EDA6EEDDC45}"/>
          </ac:inkMkLst>
        </pc:inkChg>
        <pc:inkChg chg="add del">
          <ac:chgData name="Pim de Haan" userId="2b3e5deb-29d3-4b97-bbeb-1c6b194d3aca" providerId="ADAL" clId="{5422AAA0-7067-F845-8FDC-853FD9D61838}" dt="2022-07-25T09:40:54.276" v="323"/>
          <ac:inkMkLst>
            <pc:docMk/>
            <pc:sldMk cId="2984712353" sldId="2142533625"/>
            <ac:inkMk id="65" creationId="{BF34359E-E3CE-681E-4ACA-71ABD8FFCAC6}"/>
          </ac:inkMkLst>
        </pc:inkChg>
        <pc:inkChg chg="add del">
          <ac:chgData name="Pim de Haan" userId="2b3e5deb-29d3-4b97-bbeb-1c6b194d3aca" providerId="ADAL" clId="{5422AAA0-7067-F845-8FDC-853FD9D61838}" dt="2022-07-25T09:40:54.276" v="323"/>
          <ac:inkMkLst>
            <pc:docMk/>
            <pc:sldMk cId="2984712353" sldId="2142533625"/>
            <ac:inkMk id="66" creationId="{BE167BA3-02A5-7F8C-8FDD-271077980686}"/>
          </ac:inkMkLst>
        </pc:inkChg>
        <pc:inkChg chg="add del">
          <ac:chgData name="Pim de Haan" userId="2b3e5deb-29d3-4b97-bbeb-1c6b194d3aca" providerId="ADAL" clId="{5422AAA0-7067-F845-8FDC-853FD9D61838}" dt="2022-07-25T09:40:54.276" v="323"/>
          <ac:inkMkLst>
            <pc:docMk/>
            <pc:sldMk cId="2984712353" sldId="2142533625"/>
            <ac:inkMk id="67" creationId="{0CCB14AC-E145-13B8-31A5-03A3D0912E9C}"/>
          </ac:inkMkLst>
        </pc:inkChg>
        <pc:inkChg chg="add del">
          <ac:chgData name="Pim de Haan" userId="2b3e5deb-29d3-4b97-bbeb-1c6b194d3aca" providerId="ADAL" clId="{5422AAA0-7067-F845-8FDC-853FD9D61838}" dt="2022-07-25T09:40:54.276" v="323"/>
          <ac:inkMkLst>
            <pc:docMk/>
            <pc:sldMk cId="2984712353" sldId="2142533625"/>
            <ac:inkMk id="68" creationId="{242FF483-00BE-C89A-E846-D268FA30781B}"/>
          </ac:inkMkLst>
        </pc:inkChg>
        <pc:inkChg chg="add del">
          <ac:chgData name="Pim de Haan" userId="2b3e5deb-29d3-4b97-bbeb-1c6b194d3aca" providerId="ADAL" clId="{5422AAA0-7067-F845-8FDC-853FD9D61838}" dt="2022-07-25T09:40:54.276" v="323"/>
          <ac:inkMkLst>
            <pc:docMk/>
            <pc:sldMk cId="2984712353" sldId="2142533625"/>
            <ac:inkMk id="69" creationId="{C3BB1217-AAA1-DBDB-5A2F-B26677A9C5E4}"/>
          </ac:inkMkLst>
        </pc:inkChg>
        <pc:inkChg chg="add del">
          <ac:chgData name="Pim de Haan" userId="2b3e5deb-29d3-4b97-bbeb-1c6b194d3aca" providerId="ADAL" clId="{5422AAA0-7067-F845-8FDC-853FD9D61838}" dt="2022-07-25T09:40:54.276" v="323"/>
          <ac:inkMkLst>
            <pc:docMk/>
            <pc:sldMk cId="2984712353" sldId="2142533625"/>
            <ac:inkMk id="70" creationId="{9C8E541A-F3BC-18AA-BABE-7DF8EBD22488}"/>
          </ac:inkMkLst>
        </pc:inkChg>
        <pc:inkChg chg="add del">
          <ac:chgData name="Pim de Haan" userId="2b3e5deb-29d3-4b97-bbeb-1c6b194d3aca" providerId="ADAL" clId="{5422AAA0-7067-F845-8FDC-853FD9D61838}" dt="2022-07-25T09:40:54.276" v="323"/>
          <ac:inkMkLst>
            <pc:docMk/>
            <pc:sldMk cId="2984712353" sldId="2142533625"/>
            <ac:inkMk id="71" creationId="{99A4EB6B-40FE-19AF-7AA1-118BFF541483}"/>
          </ac:inkMkLst>
        </pc:inkChg>
        <pc:inkChg chg="add reco">
          <ac:chgData name="Pim de Haan" userId="2b3e5deb-29d3-4b97-bbeb-1c6b194d3aca" providerId="ADAL" clId="{5422AAA0-7067-F845-8FDC-853FD9D61838}" dt="2022-07-25T09:40:54.276" v="323"/>
          <ac:inkMkLst>
            <pc:docMk/>
            <pc:sldMk cId="2984712353" sldId="2142533625"/>
            <ac:inkMk id="72" creationId="{F98D4EBC-7A6F-4DB1-8F18-0FA66CD1DC46}"/>
          </ac:inkMkLst>
        </pc:inkChg>
        <pc:inkChg chg="add del">
          <ac:chgData name="Pim de Haan" userId="2b3e5deb-29d3-4b97-bbeb-1c6b194d3aca" providerId="ADAL" clId="{5422AAA0-7067-F845-8FDC-853FD9D61838}" dt="2022-07-25T09:40:58.643" v="332"/>
          <ac:inkMkLst>
            <pc:docMk/>
            <pc:sldMk cId="2984712353" sldId="2142533625"/>
            <ac:inkMk id="73" creationId="{0DF24B2B-4BEF-3D5E-CDFE-52494DBDF2F0}"/>
          </ac:inkMkLst>
        </pc:inkChg>
        <pc:inkChg chg="add del">
          <ac:chgData name="Pim de Haan" userId="2b3e5deb-29d3-4b97-bbeb-1c6b194d3aca" providerId="ADAL" clId="{5422AAA0-7067-F845-8FDC-853FD9D61838}" dt="2022-07-25T09:40:58.643" v="332"/>
          <ac:inkMkLst>
            <pc:docMk/>
            <pc:sldMk cId="2984712353" sldId="2142533625"/>
            <ac:inkMk id="74" creationId="{0B0A3002-E9ED-9513-B1CB-89E139094880}"/>
          </ac:inkMkLst>
        </pc:inkChg>
        <pc:inkChg chg="add del">
          <ac:chgData name="Pim de Haan" userId="2b3e5deb-29d3-4b97-bbeb-1c6b194d3aca" providerId="ADAL" clId="{5422AAA0-7067-F845-8FDC-853FD9D61838}" dt="2022-07-25T09:40:58.643" v="332"/>
          <ac:inkMkLst>
            <pc:docMk/>
            <pc:sldMk cId="2984712353" sldId="2142533625"/>
            <ac:inkMk id="75" creationId="{CE1DA897-D925-2347-1FBC-BAB126AA1972}"/>
          </ac:inkMkLst>
        </pc:inkChg>
        <pc:inkChg chg="add del">
          <ac:chgData name="Pim de Haan" userId="2b3e5deb-29d3-4b97-bbeb-1c6b194d3aca" providerId="ADAL" clId="{5422AAA0-7067-F845-8FDC-853FD9D61838}" dt="2022-07-25T09:40:58.643" v="332"/>
          <ac:inkMkLst>
            <pc:docMk/>
            <pc:sldMk cId="2984712353" sldId="2142533625"/>
            <ac:inkMk id="76" creationId="{D8578792-A09D-DAA5-12BE-E561FF8C93FB}"/>
          </ac:inkMkLst>
        </pc:inkChg>
        <pc:inkChg chg="add del">
          <ac:chgData name="Pim de Haan" userId="2b3e5deb-29d3-4b97-bbeb-1c6b194d3aca" providerId="ADAL" clId="{5422AAA0-7067-F845-8FDC-853FD9D61838}" dt="2022-07-25T09:40:58.643" v="332"/>
          <ac:inkMkLst>
            <pc:docMk/>
            <pc:sldMk cId="2984712353" sldId="2142533625"/>
            <ac:inkMk id="77" creationId="{642F1A87-C27A-0562-35F0-A60E61264597}"/>
          </ac:inkMkLst>
        </pc:inkChg>
        <pc:inkChg chg="add del">
          <ac:chgData name="Pim de Haan" userId="2b3e5deb-29d3-4b97-bbeb-1c6b194d3aca" providerId="ADAL" clId="{5422AAA0-7067-F845-8FDC-853FD9D61838}" dt="2022-07-25T09:40:58.643" v="332"/>
          <ac:inkMkLst>
            <pc:docMk/>
            <pc:sldMk cId="2984712353" sldId="2142533625"/>
            <ac:inkMk id="78" creationId="{1C97C4F4-5D14-CA5A-8ABA-15CA8227AD7D}"/>
          </ac:inkMkLst>
        </pc:inkChg>
        <pc:inkChg chg="add del">
          <ac:chgData name="Pim de Haan" userId="2b3e5deb-29d3-4b97-bbeb-1c6b194d3aca" providerId="ADAL" clId="{5422AAA0-7067-F845-8FDC-853FD9D61838}" dt="2022-07-25T09:40:58.643" v="332"/>
          <ac:inkMkLst>
            <pc:docMk/>
            <pc:sldMk cId="2984712353" sldId="2142533625"/>
            <ac:inkMk id="79" creationId="{BD6B9A79-B93D-DE79-53A4-93B6361397A4}"/>
          </ac:inkMkLst>
        </pc:inkChg>
        <pc:inkChg chg="add del">
          <ac:chgData name="Pim de Haan" userId="2b3e5deb-29d3-4b97-bbeb-1c6b194d3aca" providerId="ADAL" clId="{5422AAA0-7067-F845-8FDC-853FD9D61838}" dt="2022-07-25T09:40:58.643" v="332"/>
          <ac:inkMkLst>
            <pc:docMk/>
            <pc:sldMk cId="2984712353" sldId="2142533625"/>
            <ac:inkMk id="80" creationId="{60DE94AA-EC7E-FB85-E708-2D462F43C987}"/>
          </ac:inkMkLst>
        </pc:inkChg>
        <pc:inkChg chg="add reco">
          <ac:chgData name="Pim de Haan" userId="2b3e5deb-29d3-4b97-bbeb-1c6b194d3aca" providerId="ADAL" clId="{5422AAA0-7067-F845-8FDC-853FD9D61838}" dt="2022-07-25T09:40:58.643" v="332"/>
          <ac:inkMkLst>
            <pc:docMk/>
            <pc:sldMk cId="2984712353" sldId="2142533625"/>
            <ac:inkMk id="81" creationId="{579DF47A-7F83-7011-DD8F-3BDAB67CA7E0}"/>
          </ac:inkMkLst>
        </pc:inkChg>
        <pc:inkChg chg="add del">
          <ac:chgData name="Pim de Haan" userId="2b3e5deb-29d3-4b97-bbeb-1c6b194d3aca" providerId="ADAL" clId="{5422AAA0-7067-F845-8FDC-853FD9D61838}" dt="2022-07-25T09:41:07.077" v="346"/>
          <ac:inkMkLst>
            <pc:docMk/>
            <pc:sldMk cId="2984712353" sldId="2142533625"/>
            <ac:inkMk id="82" creationId="{3164847B-4969-76AF-07C8-BDE9AE9FAF64}"/>
          </ac:inkMkLst>
        </pc:inkChg>
        <pc:inkChg chg="add del">
          <ac:chgData name="Pim de Haan" userId="2b3e5deb-29d3-4b97-bbeb-1c6b194d3aca" providerId="ADAL" clId="{5422AAA0-7067-F845-8FDC-853FD9D61838}" dt="2022-07-25T09:41:07.077" v="346"/>
          <ac:inkMkLst>
            <pc:docMk/>
            <pc:sldMk cId="2984712353" sldId="2142533625"/>
            <ac:inkMk id="83" creationId="{721E2892-6D3B-5F4D-9B39-78B45B4F69DF}"/>
          </ac:inkMkLst>
        </pc:inkChg>
        <pc:inkChg chg="add del">
          <ac:chgData name="Pim de Haan" userId="2b3e5deb-29d3-4b97-bbeb-1c6b194d3aca" providerId="ADAL" clId="{5422AAA0-7067-F845-8FDC-853FD9D61838}" dt="2022-07-25T09:41:07.077" v="346"/>
          <ac:inkMkLst>
            <pc:docMk/>
            <pc:sldMk cId="2984712353" sldId="2142533625"/>
            <ac:inkMk id="84" creationId="{1FE3B0F8-8897-16E2-CAC9-6D41268FBE05}"/>
          </ac:inkMkLst>
        </pc:inkChg>
        <pc:inkChg chg="add del">
          <ac:chgData name="Pim de Haan" userId="2b3e5deb-29d3-4b97-bbeb-1c6b194d3aca" providerId="ADAL" clId="{5422AAA0-7067-F845-8FDC-853FD9D61838}" dt="2022-07-25T09:41:07.077" v="346"/>
          <ac:inkMkLst>
            <pc:docMk/>
            <pc:sldMk cId="2984712353" sldId="2142533625"/>
            <ac:inkMk id="85" creationId="{868A0BC3-A3F3-7928-B51D-D8A0A67F3242}"/>
          </ac:inkMkLst>
        </pc:inkChg>
        <pc:inkChg chg="add del">
          <ac:chgData name="Pim de Haan" userId="2b3e5deb-29d3-4b97-bbeb-1c6b194d3aca" providerId="ADAL" clId="{5422AAA0-7067-F845-8FDC-853FD9D61838}" dt="2022-07-25T09:41:07.077" v="346"/>
          <ac:inkMkLst>
            <pc:docMk/>
            <pc:sldMk cId="2984712353" sldId="2142533625"/>
            <ac:inkMk id="86" creationId="{418BD5AA-DDA2-CA89-75ED-12DB1C2D9173}"/>
          </ac:inkMkLst>
        </pc:inkChg>
        <pc:inkChg chg="add del">
          <ac:chgData name="Pim de Haan" userId="2b3e5deb-29d3-4b97-bbeb-1c6b194d3aca" providerId="ADAL" clId="{5422AAA0-7067-F845-8FDC-853FD9D61838}" dt="2022-07-25T09:41:07.077" v="346"/>
          <ac:inkMkLst>
            <pc:docMk/>
            <pc:sldMk cId="2984712353" sldId="2142533625"/>
            <ac:inkMk id="87" creationId="{BB9EA72D-E4B7-AB07-DB52-426C4A46ABCD}"/>
          </ac:inkMkLst>
        </pc:inkChg>
        <pc:inkChg chg="add del">
          <ac:chgData name="Pim de Haan" userId="2b3e5deb-29d3-4b97-bbeb-1c6b194d3aca" providerId="ADAL" clId="{5422AAA0-7067-F845-8FDC-853FD9D61838}" dt="2022-07-25T09:41:07.077" v="346"/>
          <ac:inkMkLst>
            <pc:docMk/>
            <pc:sldMk cId="2984712353" sldId="2142533625"/>
            <ac:inkMk id="88" creationId="{13F6C697-25E2-6AFF-4459-B5D57335DDF6}"/>
          </ac:inkMkLst>
        </pc:inkChg>
        <pc:inkChg chg="add del">
          <ac:chgData name="Pim de Haan" userId="2b3e5deb-29d3-4b97-bbeb-1c6b194d3aca" providerId="ADAL" clId="{5422AAA0-7067-F845-8FDC-853FD9D61838}" dt="2022-07-25T09:41:07.077" v="346"/>
          <ac:inkMkLst>
            <pc:docMk/>
            <pc:sldMk cId="2984712353" sldId="2142533625"/>
            <ac:inkMk id="89" creationId="{9F40D266-330C-B214-D4C3-97E1931498C0}"/>
          </ac:inkMkLst>
        </pc:inkChg>
        <pc:inkChg chg="add del">
          <ac:chgData name="Pim de Haan" userId="2b3e5deb-29d3-4b97-bbeb-1c6b194d3aca" providerId="ADAL" clId="{5422AAA0-7067-F845-8FDC-853FD9D61838}" dt="2022-07-25T09:41:07.077" v="346"/>
          <ac:inkMkLst>
            <pc:docMk/>
            <pc:sldMk cId="2984712353" sldId="2142533625"/>
            <ac:inkMk id="90" creationId="{8D33AA19-C20E-D827-9386-53C2A7340ED0}"/>
          </ac:inkMkLst>
        </pc:inkChg>
        <pc:inkChg chg="add del">
          <ac:chgData name="Pim de Haan" userId="2b3e5deb-29d3-4b97-bbeb-1c6b194d3aca" providerId="ADAL" clId="{5422AAA0-7067-F845-8FDC-853FD9D61838}" dt="2022-07-25T09:41:07.077" v="346"/>
          <ac:inkMkLst>
            <pc:docMk/>
            <pc:sldMk cId="2984712353" sldId="2142533625"/>
            <ac:inkMk id="91" creationId="{20644E2A-75B6-7E50-1D24-3368FD13848D}"/>
          </ac:inkMkLst>
        </pc:inkChg>
        <pc:inkChg chg="add del">
          <ac:chgData name="Pim de Haan" userId="2b3e5deb-29d3-4b97-bbeb-1c6b194d3aca" providerId="ADAL" clId="{5422AAA0-7067-F845-8FDC-853FD9D61838}" dt="2022-07-25T09:41:07.077" v="346"/>
          <ac:inkMkLst>
            <pc:docMk/>
            <pc:sldMk cId="2984712353" sldId="2142533625"/>
            <ac:inkMk id="92" creationId="{6CEB5712-591D-AD2B-5F1F-208907D8B7FC}"/>
          </ac:inkMkLst>
        </pc:inkChg>
        <pc:inkChg chg="add del">
          <ac:chgData name="Pim de Haan" userId="2b3e5deb-29d3-4b97-bbeb-1c6b194d3aca" providerId="ADAL" clId="{5422AAA0-7067-F845-8FDC-853FD9D61838}" dt="2022-07-25T09:41:07.077" v="346"/>
          <ac:inkMkLst>
            <pc:docMk/>
            <pc:sldMk cId="2984712353" sldId="2142533625"/>
            <ac:inkMk id="93" creationId="{D97F6A95-2AE6-FD57-ADFE-8A1392D773F9}"/>
          </ac:inkMkLst>
        </pc:inkChg>
        <pc:inkChg chg="add del">
          <ac:chgData name="Pim de Haan" userId="2b3e5deb-29d3-4b97-bbeb-1c6b194d3aca" providerId="ADAL" clId="{5422AAA0-7067-F845-8FDC-853FD9D61838}" dt="2022-07-25T09:41:07.077" v="346"/>
          <ac:inkMkLst>
            <pc:docMk/>
            <pc:sldMk cId="2984712353" sldId="2142533625"/>
            <ac:inkMk id="94" creationId="{3CF7A635-27E7-0C81-5102-649BF3C63EA0}"/>
          </ac:inkMkLst>
        </pc:inkChg>
        <pc:inkChg chg="add reco">
          <ac:chgData name="Pim de Haan" userId="2b3e5deb-29d3-4b97-bbeb-1c6b194d3aca" providerId="ADAL" clId="{5422AAA0-7067-F845-8FDC-853FD9D61838}" dt="2022-07-25T09:41:07.077" v="346"/>
          <ac:inkMkLst>
            <pc:docMk/>
            <pc:sldMk cId="2984712353" sldId="2142533625"/>
            <ac:inkMk id="95" creationId="{5934347D-50C9-852A-D346-0B70197F28EA}"/>
          </ac:inkMkLst>
        </pc:inkChg>
        <pc:inkChg chg="add reco">
          <ac:chgData name="Pim de Haan" userId="2b3e5deb-29d3-4b97-bbeb-1c6b194d3aca" providerId="ADAL" clId="{5422AAA0-7067-F845-8FDC-853FD9D61838}" dt="2022-07-25T09:41:07.077" v="346"/>
          <ac:inkMkLst>
            <pc:docMk/>
            <pc:sldMk cId="2984712353" sldId="2142533625"/>
            <ac:inkMk id="96" creationId="{3E3009D3-7652-B10D-E153-6778D220AE43}"/>
          </ac:inkMkLst>
        </pc:inkChg>
        <pc:inkChg chg="add reco">
          <ac:chgData name="Pim de Haan" userId="2b3e5deb-29d3-4b97-bbeb-1c6b194d3aca" providerId="ADAL" clId="{5422AAA0-7067-F845-8FDC-853FD9D61838}" dt="2022-07-25T09:41:07.077" v="346"/>
          <ac:inkMkLst>
            <pc:docMk/>
            <pc:sldMk cId="2984712353" sldId="2142533625"/>
            <ac:inkMk id="97" creationId="{8568FFAD-8F9E-40B5-2F8E-01AA6F3B0AB1}"/>
          </ac:inkMkLst>
        </pc:inkChg>
        <pc:inkChg chg="add reco">
          <ac:chgData name="Pim de Haan" userId="2b3e5deb-29d3-4b97-bbeb-1c6b194d3aca" providerId="ADAL" clId="{5422AAA0-7067-F845-8FDC-853FD9D61838}" dt="2022-07-25T09:41:07.077" v="346"/>
          <ac:inkMkLst>
            <pc:docMk/>
            <pc:sldMk cId="2984712353" sldId="2142533625"/>
            <ac:inkMk id="98" creationId="{8964959D-CCB3-F176-319E-F8F643E0E3AB}"/>
          </ac:inkMkLst>
        </pc:inkChg>
      </pc:sldChg>
      <pc:sldChg chg="addSp delSp modSp">
        <pc:chgData name="Pim de Haan" userId="2b3e5deb-29d3-4b97-bbeb-1c6b194d3aca" providerId="ADAL" clId="{5422AAA0-7067-F845-8FDC-853FD9D61838}" dt="2022-07-25T11:05:21.564" v="589"/>
        <pc:sldMkLst>
          <pc:docMk/>
          <pc:sldMk cId="264839842" sldId="2142533630"/>
        </pc:sldMkLst>
        <pc:inkChg chg="add">
          <ac:chgData name="Pim de Haan" userId="2b3e5deb-29d3-4b97-bbeb-1c6b194d3aca" providerId="ADAL" clId="{5422AAA0-7067-F845-8FDC-853FD9D61838}" dt="2022-07-25T11:01:46.611" v="483"/>
          <ac:inkMkLst>
            <pc:docMk/>
            <pc:sldMk cId="264839842" sldId="2142533630"/>
            <ac:inkMk id="6" creationId="{812E2BF2-9004-1C3D-B6B3-D3B722FAEA6B}"/>
          </ac:inkMkLst>
        </pc:inkChg>
        <pc:inkChg chg="add del">
          <ac:chgData name="Pim de Haan" userId="2b3e5deb-29d3-4b97-bbeb-1c6b194d3aca" providerId="ADAL" clId="{5422AAA0-7067-F845-8FDC-853FD9D61838}" dt="2022-07-25T11:01:50.031" v="485"/>
          <ac:inkMkLst>
            <pc:docMk/>
            <pc:sldMk cId="264839842" sldId="2142533630"/>
            <ac:inkMk id="7" creationId="{2E282DEA-E211-3E58-029A-F400BF1A1E4F}"/>
          </ac:inkMkLst>
        </pc:inkChg>
        <pc:inkChg chg="add del">
          <ac:chgData name="Pim de Haan" userId="2b3e5deb-29d3-4b97-bbeb-1c6b194d3aca" providerId="ADAL" clId="{5422AAA0-7067-F845-8FDC-853FD9D61838}" dt="2022-07-25T11:01:56.315" v="492"/>
          <ac:inkMkLst>
            <pc:docMk/>
            <pc:sldMk cId="264839842" sldId="2142533630"/>
            <ac:inkMk id="8" creationId="{A4B2DCAE-5C1A-D865-B7E4-99EA30504F93}"/>
          </ac:inkMkLst>
        </pc:inkChg>
        <pc:inkChg chg="add del">
          <ac:chgData name="Pim de Haan" userId="2b3e5deb-29d3-4b97-bbeb-1c6b194d3aca" providerId="ADAL" clId="{5422AAA0-7067-F845-8FDC-853FD9D61838}" dt="2022-07-25T11:01:56.315" v="492"/>
          <ac:inkMkLst>
            <pc:docMk/>
            <pc:sldMk cId="264839842" sldId="2142533630"/>
            <ac:inkMk id="9" creationId="{13AE5A0F-3ECB-3C8C-5767-10B16AF68D6F}"/>
          </ac:inkMkLst>
        </pc:inkChg>
        <pc:inkChg chg="add del">
          <ac:chgData name="Pim de Haan" userId="2b3e5deb-29d3-4b97-bbeb-1c6b194d3aca" providerId="ADAL" clId="{5422AAA0-7067-F845-8FDC-853FD9D61838}" dt="2022-07-25T11:01:56.315" v="492"/>
          <ac:inkMkLst>
            <pc:docMk/>
            <pc:sldMk cId="264839842" sldId="2142533630"/>
            <ac:inkMk id="10" creationId="{CA65212A-A62C-8490-55B0-6281D52F4BE4}"/>
          </ac:inkMkLst>
        </pc:inkChg>
        <pc:inkChg chg="add del">
          <ac:chgData name="Pim de Haan" userId="2b3e5deb-29d3-4b97-bbeb-1c6b194d3aca" providerId="ADAL" clId="{5422AAA0-7067-F845-8FDC-853FD9D61838}" dt="2022-07-25T11:01:56.315" v="492"/>
          <ac:inkMkLst>
            <pc:docMk/>
            <pc:sldMk cId="264839842" sldId="2142533630"/>
            <ac:inkMk id="11" creationId="{E74AE74E-EC50-8FD0-6B10-2B63C076BF97}"/>
          </ac:inkMkLst>
        </pc:inkChg>
        <pc:inkChg chg="add del">
          <ac:chgData name="Pim de Haan" userId="2b3e5deb-29d3-4b97-bbeb-1c6b194d3aca" providerId="ADAL" clId="{5422AAA0-7067-F845-8FDC-853FD9D61838}" dt="2022-07-25T11:01:56.315" v="492"/>
          <ac:inkMkLst>
            <pc:docMk/>
            <pc:sldMk cId="264839842" sldId="2142533630"/>
            <ac:inkMk id="12" creationId="{B6F87F0C-0A41-6379-E3D9-C945AE88FE3F}"/>
          </ac:inkMkLst>
        </pc:inkChg>
        <pc:inkChg chg="add del">
          <ac:chgData name="Pim de Haan" userId="2b3e5deb-29d3-4b97-bbeb-1c6b194d3aca" providerId="ADAL" clId="{5422AAA0-7067-F845-8FDC-853FD9D61838}" dt="2022-07-25T11:01:56.315" v="492"/>
          <ac:inkMkLst>
            <pc:docMk/>
            <pc:sldMk cId="264839842" sldId="2142533630"/>
            <ac:inkMk id="13" creationId="{D8DA4CD6-C91C-B9A2-CE78-C9677491596E}"/>
          </ac:inkMkLst>
        </pc:inkChg>
        <pc:inkChg chg="add reco">
          <ac:chgData name="Pim de Haan" userId="2b3e5deb-29d3-4b97-bbeb-1c6b194d3aca" providerId="ADAL" clId="{5422AAA0-7067-F845-8FDC-853FD9D61838}" dt="2022-07-25T11:01:56.315" v="492"/>
          <ac:inkMkLst>
            <pc:docMk/>
            <pc:sldMk cId="264839842" sldId="2142533630"/>
            <ac:inkMk id="14" creationId="{D1BBBB79-218E-1B70-D505-B67BBD3162AD}"/>
          </ac:inkMkLst>
        </pc:inkChg>
        <pc:inkChg chg="add del">
          <ac:chgData name="Pim de Haan" userId="2b3e5deb-29d3-4b97-bbeb-1c6b194d3aca" providerId="ADAL" clId="{5422AAA0-7067-F845-8FDC-853FD9D61838}" dt="2022-07-25T11:02:00.700" v="498"/>
          <ac:inkMkLst>
            <pc:docMk/>
            <pc:sldMk cId="264839842" sldId="2142533630"/>
            <ac:inkMk id="15" creationId="{7A5BA9D3-F382-6C88-A11E-3B9CF269A9D6}"/>
          </ac:inkMkLst>
        </pc:inkChg>
        <pc:inkChg chg="add del">
          <ac:chgData name="Pim de Haan" userId="2b3e5deb-29d3-4b97-bbeb-1c6b194d3aca" providerId="ADAL" clId="{5422AAA0-7067-F845-8FDC-853FD9D61838}" dt="2022-07-25T11:04:20.659" v="535"/>
          <ac:inkMkLst>
            <pc:docMk/>
            <pc:sldMk cId="264839842" sldId="2142533630"/>
            <ac:inkMk id="15" creationId="{A3F3044D-3D20-21A5-F20B-5D54973FE7C2}"/>
          </ac:inkMkLst>
        </pc:inkChg>
        <pc:inkChg chg="add del">
          <ac:chgData name="Pim de Haan" userId="2b3e5deb-29d3-4b97-bbeb-1c6b194d3aca" providerId="ADAL" clId="{5422AAA0-7067-F845-8FDC-853FD9D61838}" dt="2022-07-25T11:02:00.700" v="498"/>
          <ac:inkMkLst>
            <pc:docMk/>
            <pc:sldMk cId="264839842" sldId="2142533630"/>
            <ac:inkMk id="16" creationId="{BCF77935-633B-E791-E296-B4C3478C14D2}"/>
          </ac:inkMkLst>
        </pc:inkChg>
        <pc:inkChg chg="add del">
          <ac:chgData name="Pim de Haan" userId="2b3e5deb-29d3-4b97-bbeb-1c6b194d3aca" providerId="ADAL" clId="{5422AAA0-7067-F845-8FDC-853FD9D61838}" dt="2022-07-25T11:04:25.334" v="543"/>
          <ac:inkMkLst>
            <pc:docMk/>
            <pc:sldMk cId="264839842" sldId="2142533630"/>
            <ac:inkMk id="16" creationId="{FACB2C37-43DB-F12E-7543-C203ADFDE164}"/>
          </ac:inkMkLst>
        </pc:inkChg>
        <pc:inkChg chg="add del">
          <ac:chgData name="Pim de Haan" userId="2b3e5deb-29d3-4b97-bbeb-1c6b194d3aca" providerId="ADAL" clId="{5422AAA0-7067-F845-8FDC-853FD9D61838}" dt="2022-07-25T11:04:25.334" v="543"/>
          <ac:inkMkLst>
            <pc:docMk/>
            <pc:sldMk cId="264839842" sldId="2142533630"/>
            <ac:inkMk id="17" creationId="{13B63EFB-D99A-80C8-6540-BBC46C5E4257}"/>
          </ac:inkMkLst>
        </pc:inkChg>
        <pc:inkChg chg="add del">
          <ac:chgData name="Pim de Haan" userId="2b3e5deb-29d3-4b97-bbeb-1c6b194d3aca" providerId="ADAL" clId="{5422AAA0-7067-F845-8FDC-853FD9D61838}" dt="2022-07-25T11:02:00.700" v="498"/>
          <ac:inkMkLst>
            <pc:docMk/>
            <pc:sldMk cId="264839842" sldId="2142533630"/>
            <ac:inkMk id="17" creationId="{D8F0B0B0-7206-DF1D-3202-37D24B95D2B0}"/>
          </ac:inkMkLst>
        </pc:inkChg>
        <pc:inkChg chg="add del">
          <ac:chgData name="Pim de Haan" userId="2b3e5deb-29d3-4b97-bbeb-1c6b194d3aca" providerId="ADAL" clId="{5422AAA0-7067-F845-8FDC-853FD9D61838}" dt="2022-07-25T11:02:00.700" v="498"/>
          <ac:inkMkLst>
            <pc:docMk/>
            <pc:sldMk cId="264839842" sldId="2142533630"/>
            <ac:inkMk id="18" creationId="{CE32A562-3A5B-783D-93E5-472C82C29540}"/>
          </ac:inkMkLst>
        </pc:inkChg>
        <pc:inkChg chg="add del">
          <ac:chgData name="Pim de Haan" userId="2b3e5deb-29d3-4b97-bbeb-1c6b194d3aca" providerId="ADAL" clId="{5422AAA0-7067-F845-8FDC-853FD9D61838}" dt="2022-07-25T11:02:00.700" v="498"/>
          <ac:inkMkLst>
            <pc:docMk/>
            <pc:sldMk cId="264839842" sldId="2142533630"/>
            <ac:inkMk id="19" creationId="{1301E481-096A-F67B-67D9-8CBF6A185E30}"/>
          </ac:inkMkLst>
        </pc:inkChg>
        <pc:inkChg chg="add del">
          <ac:chgData name="Pim de Haan" userId="2b3e5deb-29d3-4b97-bbeb-1c6b194d3aca" providerId="ADAL" clId="{5422AAA0-7067-F845-8FDC-853FD9D61838}" dt="2022-07-25T11:04:25.334" v="543"/>
          <ac:inkMkLst>
            <pc:docMk/>
            <pc:sldMk cId="264839842" sldId="2142533630"/>
            <ac:inkMk id="19" creationId="{EEFD421F-08F2-CB24-C49E-91730035107D}"/>
          </ac:inkMkLst>
        </pc:inkChg>
        <pc:inkChg chg="add reco">
          <ac:chgData name="Pim de Haan" userId="2b3e5deb-29d3-4b97-bbeb-1c6b194d3aca" providerId="ADAL" clId="{5422AAA0-7067-F845-8FDC-853FD9D61838}" dt="2022-07-25T11:02:00.700" v="498"/>
          <ac:inkMkLst>
            <pc:docMk/>
            <pc:sldMk cId="264839842" sldId="2142533630"/>
            <ac:inkMk id="20" creationId="{0000FAC8-5C17-CB38-E1C1-37CFBA434945}"/>
          </ac:inkMkLst>
        </pc:inkChg>
        <pc:inkChg chg="add del">
          <ac:chgData name="Pim de Haan" userId="2b3e5deb-29d3-4b97-bbeb-1c6b194d3aca" providerId="ADAL" clId="{5422AAA0-7067-F845-8FDC-853FD9D61838}" dt="2022-07-25T11:02:04.287" v="504"/>
          <ac:inkMkLst>
            <pc:docMk/>
            <pc:sldMk cId="264839842" sldId="2142533630"/>
            <ac:inkMk id="21" creationId="{170D8F23-9A39-078B-FDAE-89AF95C2800F}"/>
          </ac:inkMkLst>
        </pc:inkChg>
        <pc:inkChg chg="add del">
          <ac:chgData name="Pim de Haan" userId="2b3e5deb-29d3-4b97-bbeb-1c6b194d3aca" providerId="ADAL" clId="{5422AAA0-7067-F845-8FDC-853FD9D61838}" dt="2022-07-25T11:04:25.334" v="543"/>
          <ac:inkMkLst>
            <pc:docMk/>
            <pc:sldMk cId="264839842" sldId="2142533630"/>
            <ac:inkMk id="21" creationId="{4AB12DBA-E4B4-45F1-537F-5E12C8FDCD75}"/>
          </ac:inkMkLst>
        </pc:inkChg>
        <pc:inkChg chg="add del">
          <ac:chgData name="Pim de Haan" userId="2b3e5deb-29d3-4b97-bbeb-1c6b194d3aca" providerId="ADAL" clId="{5422AAA0-7067-F845-8FDC-853FD9D61838}" dt="2022-07-25T11:02:04.287" v="504"/>
          <ac:inkMkLst>
            <pc:docMk/>
            <pc:sldMk cId="264839842" sldId="2142533630"/>
            <ac:inkMk id="22" creationId="{2A8A332D-1B35-CDA8-C073-B107737BE569}"/>
          </ac:inkMkLst>
        </pc:inkChg>
        <pc:inkChg chg="add del">
          <ac:chgData name="Pim de Haan" userId="2b3e5deb-29d3-4b97-bbeb-1c6b194d3aca" providerId="ADAL" clId="{5422AAA0-7067-F845-8FDC-853FD9D61838}" dt="2022-07-25T11:04:25.334" v="543"/>
          <ac:inkMkLst>
            <pc:docMk/>
            <pc:sldMk cId="264839842" sldId="2142533630"/>
            <ac:inkMk id="22" creationId="{C3F03C51-E550-6F2B-3659-D748787EFC1A}"/>
          </ac:inkMkLst>
        </pc:inkChg>
        <pc:inkChg chg="add del">
          <ac:chgData name="Pim de Haan" userId="2b3e5deb-29d3-4b97-bbeb-1c6b194d3aca" providerId="ADAL" clId="{5422AAA0-7067-F845-8FDC-853FD9D61838}" dt="2022-07-25T11:04:25.334" v="543"/>
          <ac:inkMkLst>
            <pc:docMk/>
            <pc:sldMk cId="264839842" sldId="2142533630"/>
            <ac:inkMk id="23" creationId="{596B6D1A-C539-791F-DC01-FBAD522B6531}"/>
          </ac:inkMkLst>
        </pc:inkChg>
        <pc:inkChg chg="add del">
          <ac:chgData name="Pim de Haan" userId="2b3e5deb-29d3-4b97-bbeb-1c6b194d3aca" providerId="ADAL" clId="{5422AAA0-7067-F845-8FDC-853FD9D61838}" dt="2022-07-25T11:02:04.287" v="504"/>
          <ac:inkMkLst>
            <pc:docMk/>
            <pc:sldMk cId="264839842" sldId="2142533630"/>
            <ac:inkMk id="23" creationId="{B3CC484C-5BEA-E132-4B40-596FA1114203}"/>
          </ac:inkMkLst>
        </pc:inkChg>
        <pc:inkChg chg="add del">
          <ac:chgData name="Pim de Haan" userId="2b3e5deb-29d3-4b97-bbeb-1c6b194d3aca" providerId="ADAL" clId="{5422AAA0-7067-F845-8FDC-853FD9D61838}" dt="2022-07-25T11:04:25.334" v="543"/>
          <ac:inkMkLst>
            <pc:docMk/>
            <pc:sldMk cId="264839842" sldId="2142533630"/>
            <ac:inkMk id="24" creationId="{12756CF7-1FC5-4C9F-980B-F5FA09EFF112}"/>
          </ac:inkMkLst>
        </pc:inkChg>
        <pc:inkChg chg="add del">
          <ac:chgData name="Pim de Haan" userId="2b3e5deb-29d3-4b97-bbeb-1c6b194d3aca" providerId="ADAL" clId="{5422AAA0-7067-F845-8FDC-853FD9D61838}" dt="2022-07-25T11:02:04.287" v="504"/>
          <ac:inkMkLst>
            <pc:docMk/>
            <pc:sldMk cId="264839842" sldId="2142533630"/>
            <ac:inkMk id="24" creationId="{365FE93B-E78B-44D3-AA82-1DAE73085077}"/>
          </ac:inkMkLst>
        </pc:inkChg>
        <pc:inkChg chg="add del">
          <ac:chgData name="Pim de Haan" userId="2b3e5deb-29d3-4b97-bbeb-1c6b194d3aca" providerId="ADAL" clId="{5422AAA0-7067-F845-8FDC-853FD9D61838}" dt="2022-07-25T11:02:07.079" v="507"/>
          <ac:inkMkLst>
            <pc:docMk/>
            <pc:sldMk cId="264839842" sldId="2142533630"/>
            <ac:inkMk id="25" creationId="{C5F3A568-1947-7996-634B-D22F55DF9CBF}"/>
          </ac:inkMkLst>
        </pc:inkChg>
        <pc:inkChg chg="add reco">
          <ac:chgData name="Pim de Haan" userId="2b3e5deb-29d3-4b97-bbeb-1c6b194d3aca" providerId="ADAL" clId="{5422AAA0-7067-F845-8FDC-853FD9D61838}" dt="2022-07-25T11:02:04.287" v="504"/>
          <ac:inkMkLst>
            <pc:docMk/>
            <pc:sldMk cId="264839842" sldId="2142533630"/>
            <ac:inkMk id="26" creationId="{0281DDF4-E1E8-90ED-22F0-67665E01E6E9}"/>
          </ac:inkMkLst>
        </pc:inkChg>
        <pc:inkChg chg="add del">
          <ac:chgData name="Pim de Haan" userId="2b3e5deb-29d3-4b97-bbeb-1c6b194d3aca" providerId="ADAL" clId="{5422AAA0-7067-F845-8FDC-853FD9D61838}" dt="2022-07-25T11:02:07.079" v="507"/>
          <ac:inkMkLst>
            <pc:docMk/>
            <pc:sldMk cId="264839842" sldId="2142533630"/>
            <ac:inkMk id="27" creationId="{744F2850-7B78-0B2C-083D-A13F05DD59DF}"/>
          </ac:inkMkLst>
        </pc:inkChg>
        <pc:inkChg chg="add mod reco modStrokes">
          <ac:chgData name="Pim de Haan" userId="2b3e5deb-29d3-4b97-bbeb-1c6b194d3aca" providerId="ADAL" clId="{5422AAA0-7067-F845-8FDC-853FD9D61838}" dt="2022-07-25T11:04:58.791" v="574"/>
          <ac:inkMkLst>
            <pc:docMk/>
            <pc:sldMk cId="264839842" sldId="2142533630"/>
            <ac:inkMk id="27" creationId="{B64DE9C8-50F5-EC1D-E787-5C5C39EFDB26}"/>
          </ac:inkMkLst>
        </pc:inkChg>
        <pc:inkChg chg="add del">
          <ac:chgData name="Pim de Haan" userId="2b3e5deb-29d3-4b97-bbeb-1c6b194d3aca" providerId="ADAL" clId="{5422AAA0-7067-F845-8FDC-853FD9D61838}" dt="2022-07-25T11:04:31.836" v="554"/>
          <ac:inkMkLst>
            <pc:docMk/>
            <pc:sldMk cId="264839842" sldId="2142533630"/>
            <ac:inkMk id="28" creationId="{B8D86588-83EC-4D15-B8D0-E613A37E63F4}"/>
          </ac:inkMkLst>
        </pc:inkChg>
        <pc:inkChg chg="add del reco">
          <ac:chgData name="Pim de Haan" userId="2b3e5deb-29d3-4b97-bbeb-1c6b194d3aca" providerId="ADAL" clId="{5422AAA0-7067-F845-8FDC-853FD9D61838}" dt="2022-07-25T11:02:07.079" v="507"/>
          <ac:inkMkLst>
            <pc:docMk/>
            <pc:sldMk cId="264839842" sldId="2142533630"/>
            <ac:inkMk id="28" creationId="{E3825AFC-D572-6DED-A5B5-794177967BCD}"/>
          </ac:inkMkLst>
        </pc:inkChg>
        <pc:inkChg chg="add del">
          <ac:chgData name="Pim de Haan" userId="2b3e5deb-29d3-4b97-bbeb-1c6b194d3aca" providerId="ADAL" clId="{5422AAA0-7067-F845-8FDC-853FD9D61838}" dt="2022-07-25T11:04:31.836" v="554"/>
          <ac:inkMkLst>
            <pc:docMk/>
            <pc:sldMk cId="264839842" sldId="2142533630"/>
            <ac:inkMk id="29" creationId="{1A7B5224-F60A-075D-840F-50C631FFC056}"/>
          </ac:inkMkLst>
        </pc:inkChg>
        <pc:inkChg chg="add del">
          <ac:chgData name="Pim de Haan" userId="2b3e5deb-29d3-4b97-bbeb-1c6b194d3aca" providerId="ADAL" clId="{5422AAA0-7067-F845-8FDC-853FD9D61838}" dt="2022-07-25T11:02:09.855" v="509"/>
          <ac:inkMkLst>
            <pc:docMk/>
            <pc:sldMk cId="264839842" sldId="2142533630"/>
            <ac:inkMk id="29" creationId="{4902588C-8278-4212-E457-E7AB43BAB688}"/>
          </ac:inkMkLst>
        </pc:inkChg>
        <pc:inkChg chg="add del">
          <ac:chgData name="Pim de Haan" userId="2b3e5deb-29d3-4b97-bbeb-1c6b194d3aca" providerId="ADAL" clId="{5422AAA0-7067-F845-8FDC-853FD9D61838}" dt="2022-07-25T11:02:14.937" v="511"/>
          <ac:inkMkLst>
            <pc:docMk/>
            <pc:sldMk cId="264839842" sldId="2142533630"/>
            <ac:inkMk id="30" creationId="{5BBE5C0D-CF6F-08D5-A293-116300AC4283}"/>
          </ac:inkMkLst>
        </pc:inkChg>
        <pc:inkChg chg="add del">
          <ac:chgData name="Pim de Haan" userId="2b3e5deb-29d3-4b97-bbeb-1c6b194d3aca" providerId="ADAL" clId="{5422AAA0-7067-F845-8FDC-853FD9D61838}" dt="2022-07-25T11:04:31.836" v="554"/>
          <ac:inkMkLst>
            <pc:docMk/>
            <pc:sldMk cId="264839842" sldId="2142533630"/>
            <ac:inkMk id="30" creationId="{973B858D-49E8-7598-F104-A4C3462D5E99}"/>
          </ac:inkMkLst>
        </pc:inkChg>
        <pc:inkChg chg="add">
          <ac:chgData name="Pim de Haan" userId="2b3e5deb-29d3-4b97-bbeb-1c6b194d3aca" providerId="ADAL" clId="{5422AAA0-7067-F845-8FDC-853FD9D61838}" dt="2022-07-25T11:02:22.273" v="512"/>
          <ac:inkMkLst>
            <pc:docMk/>
            <pc:sldMk cId="264839842" sldId="2142533630"/>
            <ac:inkMk id="31" creationId="{6246EA1C-70E4-E214-97B9-E30F12C1C34D}"/>
          </ac:inkMkLst>
        </pc:inkChg>
        <pc:inkChg chg="add del">
          <ac:chgData name="Pim de Haan" userId="2b3e5deb-29d3-4b97-bbeb-1c6b194d3aca" providerId="ADAL" clId="{5422AAA0-7067-F845-8FDC-853FD9D61838}" dt="2022-07-25T11:04:31.836" v="554"/>
          <ac:inkMkLst>
            <pc:docMk/>
            <pc:sldMk cId="264839842" sldId="2142533630"/>
            <ac:inkMk id="32" creationId="{1864491A-824E-1BF7-5E6C-E04A42B60B60}"/>
          </ac:inkMkLst>
        </pc:inkChg>
        <pc:inkChg chg="add del">
          <ac:chgData name="Pim de Haan" userId="2b3e5deb-29d3-4b97-bbeb-1c6b194d3aca" providerId="ADAL" clId="{5422AAA0-7067-F845-8FDC-853FD9D61838}" dt="2022-07-25T11:02:40.871" v="524"/>
          <ac:inkMkLst>
            <pc:docMk/>
            <pc:sldMk cId="264839842" sldId="2142533630"/>
            <ac:inkMk id="32" creationId="{765F98FB-AC39-0F08-91A8-A16D7E41BAF1}"/>
          </ac:inkMkLst>
        </pc:inkChg>
        <pc:inkChg chg="add del">
          <ac:chgData name="Pim de Haan" userId="2b3e5deb-29d3-4b97-bbeb-1c6b194d3aca" providerId="ADAL" clId="{5422AAA0-7067-F845-8FDC-853FD9D61838}" dt="2022-07-25T11:04:31.836" v="554"/>
          <ac:inkMkLst>
            <pc:docMk/>
            <pc:sldMk cId="264839842" sldId="2142533630"/>
            <ac:inkMk id="33" creationId="{58846BB4-D309-8147-3E65-14C08B3A974E}"/>
          </ac:inkMkLst>
        </pc:inkChg>
        <pc:inkChg chg="add del">
          <ac:chgData name="Pim de Haan" userId="2b3e5deb-29d3-4b97-bbeb-1c6b194d3aca" providerId="ADAL" clId="{5422AAA0-7067-F845-8FDC-853FD9D61838}" dt="2022-07-25T11:02:40.871" v="524"/>
          <ac:inkMkLst>
            <pc:docMk/>
            <pc:sldMk cId="264839842" sldId="2142533630"/>
            <ac:inkMk id="33" creationId="{FAD452EF-1AE3-D51B-016F-88A1DBD3F505}"/>
          </ac:inkMkLst>
        </pc:inkChg>
        <pc:inkChg chg="add del">
          <ac:chgData name="Pim de Haan" userId="2b3e5deb-29d3-4b97-bbeb-1c6b194d3aca" providerId="ADAL" clId="{5422AAA0-7067-F845-8FDC-853FD9D61838}" dt="2022-07-25T11:04:31.836" v="554"/>
          <ac:inkMkLst>
            <pc:docMk/>
            <pc:sldMk cId="264839842" sldId="2142533630"/>
            <ac:inkMk id="34" creationId="{A37189CD-361A-E071-9448-B3D2F0A6799F}"/>
          </ac:inkMkLst>
        </pc:inkChg>
        <pc:inkChg chg="add del">
          <ac:chgData name="Pim de Haan" userId="2b3e5deb-29d3-4b97-bbeb-1c6b194d3aca" providerId="ADAL" clId="{5422AAA0-7067-F845-8FDC-853FD9D61838}" dt="2022-07-25T11:02:40.871" v="524"/>
          <ac:inkMkLst>
            <pc:docMk/>
            <pc:sldMk cId="264839842" sldId="2142533630"/>
            <ac:inkMk id="34" creationId="{A40C0E4E-9D99-BA83-1900-F3B264562C30}"/>
          </ac:inkMkLst>
        </pc:inkChg>
        <pc:inkChg chg="add del">
          <ac:chgData name="Pim de Haan" userId="2b3e5deb-29d3-4b97-bbeb-1c6b194d3aca" providerId="ADAL" clId="{5422AAA0-7067-F845-8FDC-853FD9D61838}" dt="2022-07-25T11:04:31.836" v="554"/>
          <ac:inkMkLst>
            <pc:docMk/>
            <pc:sldMk cId="264839842" sldId="2142533630"/>
            <ac:inkMk id="35" creationId="{5EFF9BC7-8EF2-C378-57DB-F0A3A0C83F7B}"/>
          </ac:inkMkLst>
        </pc:inkChg>
        <pc:inkChg chg="add del">
          <ac:chgData name="Pim de Haan" userId="2b3e5deb-29d3-4b97-bbeb-1c6b194d3aca" providerId="ADAL" clId="{5422AAA0-7067-F845-8FDC-853FD9D61838}" dt="2022-07-25T11:02:40.871" v="524"/>
          <ac:inkMkLst>
            <pc:docMk/>
            <pc:sldMk cId="264839842" sldId="2142533630"/>
            <ac:inkMk id="35" creationId="{912238D5-7613-FEF8-9C4C-E826370B9004}"/>
          </ac:inkMkLst>
        </pc:inkChg>
        <pc:inkChg chg="add del">
          <ac:chgData name="Pim de Haan" userId="2b3e5deb-29d3-4b97-bbeb-1c6b194d3aca" providerId="ADAL" clId="{5422AAA0-7067-F845-8FDC-853FD9D61838}" dt="2022-07-25T11:02:40.871" v="524"/>
          <ac:inkMkLst>
            <pc:docMk/>
            <pc:sldMk cId="264839842" sldId="2142533630"/>
            <ac:inkMk id="36" creationId="{7C43A8D0-9239-8171-1A15-46CD1849B73B}"/>
          </ac:inkMkLst>
        </pc:inkChg>
        <pc:inkChg chg="add del">
          <ac:chgData name="Pim de Haan" userId="2b3e5deb-29d3-4b97-bbeb-1c6b194d3aca" providerId="ADAL" clId="{5422AAA0-7067-F845-8FDC-853FD9D61838}" dt="2022-07-25T11:04:31.836" v="554"/>
          <ac:inkMkLst>
            <pc:docMk/>
            <pc:sldMk cId="264839842" sldId="2142533630"/>
            <ac:inkMk id="36" creationId="{D957D5B0-421B-72D0-7796-2508FB1C971B}"/>
          </ac:inkMkLst>
        </pc:inkChg>
        <pc:inkChg chg="add del">
          <ac:chgData name="Pim de Haan" userId="2b3e5deb-29d3-4b97-bbeb-1c6b194d3aca" providerId="ADAL" clId="{5422AAA0-7067-F845-8FDC-853FD9D61838}" dt="2022-07-25T11:02:40.871" v="524"/>
          <ac:inkMkLst>
            <pc:docMk/>
            <pc:sldMk cId="264839842" sldId="2142533630"/>
            <ac:inkMk id="37" creationId="{580FC5B4-92EC-482C-7D73-805EB165872C}"/>
          </ac:inkMkLst>
        </pc:inkChg>
        <pc:inkChg chg="add del">
          <ac:chgData name="Pim de Haan" userId="2b3e5deb-29d3-4b97-bbeb-1c6b194d3aca" providerId="ADAL" clId="{5422AAA0-7067-F845-8FDC-853FD9D61838}" dt="2022-07-25T11:04:31.836" v="554"/>
          <ac:inkMkLst>
            <pc:docMk/>
            <pc:sldMk cId="264839842" sldId="2142533630"/>
            <ac:inkMk id="37" creationId="{CE209199-9466-3926-D9C3-D8BC6A32C20F}"/>
          </ac:inkMkLst>
        </pc:inkChg>
        <pc:inkChg chg="add del">
          <ac:chgData name="Pim de Haan" userId="2b3e5deb-29d3-4b97-bbeb-1c6b194d3aca" providerId="ADAL" clId="{5422AAA0-7067-F845-8FDC-853FD9D61838}" dt="2022-07-25T11:02:40.871" v="524"/>
          <ac:inkMkLst>
            <pc:docMk/>
            <pc:sldMk cId="264839842" sldId="2142533630"/>
            <ac:inkMk id="38" creationId="{8B4EBB71-FEE7-9D7F-E407-951C630E953F}"/>
          </ac:inkMkLst>
        </pc:inkChg>
        <pc:inkChg chg="add del">
          <ac:chgData name="Pim de Haan" userId="2b3e5deb-29d3-4b97-bbeb-1c6b194d3aca" providerId="ADAL" clId="{5422AAA0-7067-F845-8FDC-853FD9D61838}" dt="2022-07-25T11:04:31.836" v="554"/>
          <ac:inkMkLst>
            <pc:docMk/>
            <pc:sldMk cId="264839842" sldId="2142533630"/>
            <ac:inkMk id="38" creationId="{DBC18CAB-0451-102E-D99C-D526BD29F23D}"/>
          </ac:inkMkLst>
        </pc:inkChg>
        <pc:inkChg chg="add del">
          <ac:chgData name="Pim de Haan" userId="2b3e5deb-29d3-4b97-bbeb-1c6b194d3aca" providerId="ADAL" clId="{5422AAA0-7067-F845-8FDC-853FD9D61838}" dt="2022-07-25T11:02:40.871" v="524"/>
          <ac:inkMkLst>
            <pc:docMk/>
            <pc:sldMk cId="264839842" sldId="2142533630"/>
            <ac:inkMk id="39" creationId="{14F5576D-3278-EBED-85C1-C2E86046FBA9}"/>
          </ac:inkMkLst>
        </pc:inkChg>
        <pc:inkChg chg="add reco">
          <ac:chgData name="Pim de Haan" userId="2b3e5deb-29d3-4b97-bbeb-1c6b194d3aca" providerId="ADAL" clId="{5422AAA0-7067-F845-8FDC-853FD9D61838}" dt="2022-07-25T11:04:31.836" v="554"/>
          <ac:inkMkLst>
            <pc:docMk/>
            <pc:sldMk cId="264839842" sldId="2142533630"/>
            <ac:inkMk id="39" creationId="{21174EC4-72D5-50CD-6454-5EB36BDD2492}"/>
          </ac:inkMkLst>
        </pc:inkChg>
        <pc:inkChg chg="add reco">
          <ac:chgData name="Pim de Haan" userId="2b3e5deb-29d3-4b97-bbeb-1c6b194d3aca" providerId="ADAL" clId="{5422AAA0-7067-F845-8FDC-853FD9D61838}" dt="2022-07-25T11:04:31.836" v="554"/>
          <ac:inkMkLst>
            <pc:docMk/>
            <pc:sldMk cId="264839842" sldId="2142533630"/>
            <ac:inkMk id="40" creationId="{335CBBD0-B0E6-A899-2CF5-6161C21C0CA3}"/>
          </ac:inkMkLst>
        </pc:inkChg>
        <pc:inkChg chg="add del">
          <ac:chgData name="Pim de Haan" userId="2b3e5deb-29d3-4b97-bbeb-1c6b194d3aca" providerId="ADAL" clId="{5422AAA0-7067-F845-8FDC-853FD9D61838}" dt="2022-07-25T11:02:40.871" v="524"/>
          <ac:inkMkLst>
            <pc:docMk/>
            <pc:sldMk cId="264839842" sldId="2142533630"/>
            <ac:inkMk id="40" creationId="{6B2A3F56-A248-9570-2602-130B838CB612}"/>
          </ac:inkMkLst>
        </pc:inkChg>
        <pc:inkChg chg="add reco">
          <ac:chgData name="Pim de Haan" userId="2b3e5deb-29d3-4b97-bbeb-1c6b194d3aca" providerId="ADAL" clId="{5422AAA0-7067-F845-8FDC-853FD9D61838}" dt="2022-07-25T11:04:31.836" v="554"/>
          <ac:inkMkLst>
            <pc:docMk/>
            <pc:sldMk cId="264839842" sldId="2142533630"/>
            <ac:inkMk id="41" creationId="{37732EA3-51F3-2FC5-8450-81CFC6149A40}"/>
          </ac:inkMkLst>
        </pc:inkChg>
        <pc:inkChg chg="add del">
          <ac:chgData name="Pim de Haan" userId="2b3e5deb-29d3-4b97-bbeb-1c6b194d3aca" providerId="ADAL" clId="{5422AAA0-7067-F845-8FDC-853FD9D61838}" dt="2022-07-25T11:02:40.871" v="524"/>
          <ac:inkMkLst>
            <pc:docMk/>
            <pc:sldMk cId="264839842" sldId="2142533630"/>
            <ac:inkMk id="41" creationId="{CDF6D10B-C410-ED3A-29C2-9EA4F3E87FAA}"/>
          </ac:inkMkLst>
        </pc:inkChg>
        <pc:inkChg chg="add del">
          <ac:chgData name="Pim de Haan" userId="2b3e5deb-29d3-4b97-bbeb-1c6b194d3aca" providerId="ADAL" clId="{5422AAA0-7067-F845-8FDC-853FD9D61838}" dt="2022-07-25T11:04:35.501" v="560"/>
          <ac:inkMkLst>
            <pc:docMk/>
            <pc:sldMk cId="264839842" sldId="2142533630"/>
            <ac:inkMk id="42" creationId="{16A37304-0741-2A97-4AEB-110B1ABC2DD7}"/>
          </ac:inkMkLst>
        </pc:inkChg>
        <pc:inkChg chg="add del">
          <ac:chgData name="Pim de Haan" userId="2b3e5deb-29d3-4b97-bbeb-1c6b194d3aca" providerId="ADAL" clId="{5422AAA0-7067-F845-8FDC-853FD9D61838}" dt="2022-07-25T11:02:40.871" v="524"/>
          <ac:inkMkLst>
            <pc:docMk/>
            <pc:sldMk cId="264839842" sldId="2142533630"/>
            <ac:inkMk id="42" creationId="{5DF11E62-D876-ED00-2A52-77021DF51508}"/>
          </ac:inkMkLst>
        </pc:inkChg>
        <pc:inkChg chg="add mod reco modStrokes">
          <ac:chgData name="Pim de Haan" userId="2b3e5deb-29d3-4b97-bbeb-1c6b194d3aca" providerId="ADAL" clId="{5422AAA0-7067-F845-8FDC-853FD9D61838}" dt="2022-07-25T11:04:48.317" v="569"/>
          <ac:inkMkLst>
            <pc:docMk/>
            <pc:sldMk cId="264839842" sldId="2142533630"/>
            <ac:inkMk id="43" creationId="{85CBC625-0883-DCD5-90D5-96E0BC384128}"/>
          </ac:inkMkLst>
        </pc:inkChg>
        <pc:inkChg chg="add del">
          <ac:chgData name="Pim de Haan" userId="2b3e5deb-29d3-4b97-bbeb-1c6b194d3aca" providerId="ADAL" clId="{5422AAA0-7067-F845-8FDC-853FD9D61838}" dt="2022-07-25T11:02:44.729" v="527"/>
          <ac:inkMkLst>
            <pc:docMk/>
            <pc:sldMk cId="264839842" sldId="2142533630"/>
            <ac:inkMk id="44" creationId="{2A74EA82-145C-40CA-17F7-DA0F8C0474E9}"/>
          </ac:inkMkLst>
        </pc:inkChg>
        <pc:inkChg chg="add del">
          <ac:chgData name="Pim de Haan" userId="2b3e5deb-29d3-4b97-bbeb-1c6b194d3aca" providerId="ADAL" clId="{5422AAA0-7067-F845-8FDC-853FD9D61838}" dt="2022-07-25T11:04:35.501" v="560"/>
          <ac:inkMkLst>
            <pc:docMk/>
            <pc:sldMk cId="264839842" sldId="2142533630"/>
            <ac:inkMk id="44" creationId="{2CBF5F91-178B-8231-67BE-6CDD9A4C6AEA}"/>
          </ac:inkMkLst>
        </pc:inkChg>
        <pc:inkChg chg="add del">
          <ac:chgData name="Pim de Haan" userId="2b3e5deb-29d3-4b97-bbeb-1c6b194d3aca" providerId="ADAL" clId="{5422AAA0-7067-F845-8FDC-853FD9D61838}" dt="2022-07-25T11:04:37.680" v="562"/>
          <ac:inkMkLst>
            <pc:docMk/>
            <pc:sldMk cId="264839842" sldId="2142533630"/>
            <ac:inkMk id="45" creationId="{4121BA1D-D482-487E-AD1A-BF0119E53B5B}"/>
          </ac:inkMkLst>
        </pc:inkChg>
        <pc:inkChg chg="add del">
          <ac:chgData name="Pim de Haan" userId="2b3e5deb-29d3-4b97-bbeb-1c6b194d3aca" providerId="ADAL" clId="{5422AAA0-7067-F845-8FDC-853FD9D61838}" dt="2022-07-25T11:02:44.729" v="527"/>
          <ac:inkMkLst>
            <pc:docMk/>
            <pc:sldMk cId="264839842" sldId="2142533630"/>
            <ac:inkMk id="45" creationId="{727DBB3A-0F19-5C2A-961E-26F0F84C2558}"/>
          </ac:inkMkLst>
        </pc:inkChg>
        <pc:inkChg chg="add mod reco modStrokes">
          <ac:chgData name="Pim de Haan" userId="2b3e5deb-29d3-4b97-bbeb-1c6b194d3aca" providerId="ADAL" clId="{5422AAA0-7067-F845-8FDC-853FD9D61838}" dt="2022-07-25T11:04:48.898" v="570"/>
          <ac:inkMkLst>
            <pc:docMk/>
            <pc:sldMk cId="264839842" sldId="2142533630"/>
            <ac:inkMk id="46" creationId="{E5731071-238E-990B-CE10-534EEC309778}"/>
          </ac:inkMkLst>
        </pc:inkChg>
        <pc:inkChg chg="add del">
          <ac:chgData name="Pim de Haan" userId="2b3e5deb-29d3-4b97-bbeb-1c6b194d3aca" providerId="ADAL" clId="{5422AAA0-7067-F845-8FDC-853FD9D61838}" dt="2022-07-25T11:04:35.501" v="560"/>
          <ac:inkMkLst>
            <pc:docMk/>
            <pc:sldMk cId="264839842" sldId="2142533630"/>
            <ac:inkMk id="47" creationId="{5DF4DAFF-D0EA-8D46-DFB7-9548F56F0587}"/>
          </ac:inkMkLst>
        </pc:inkChg>
        <pc:inkChg chg="add del">
          <ac:chgData name="Pim de Haan" userId="2b3e5deb-29d3-4b97-bbeb-1c6b194d3aca" providerId="ADAL" clId="{5422AAA0-7067-F845-8FDC-853FD9D61838}" dt="2022-07-25T11:02:50.428" v="533"/>
          <ac:inkMkLst>
            <pc:docMk/>
            <pc:sldMk cId="264839842" sldId="2142533630"/>
            <ac:inkMk id="47" creationId="{6EB52E12-34CF-38D1-FE38-B4A40E71A91E}"/>
          </ac:inkMkLst>
        </pc:inkChg>
        <pc:inkChg chg="add del reco">
          <ac:chgData name="Pim de Haan" userId="2b3e5deb-29d3-4b97-bbeb-1c6b194d3aca" providerId="ADAL" clId="{5422AAA0-7067-F845-8FDC-853FD9D61838}" dt="2022-07-25T11:04:35.501" v="560"/>
          <ac:inkMkLst>
            <pc:docMk/>
            <pc:sldMk cId="264839842" sldId="2142533630"/>
            <ac:inkMk id="48" creationId="{196A410B-A40A-FE8E-322C-61C533E5190E}"/>
          </ac:inkMkLst>
        </pc:inkChg>
        <pc:inkChg chg="add del">
          <ac:chgData name="Pim de Haan" userId="2b3e5deb-29d3-4b97-bbeb-1c6b194d3aca" providerId="ADAL" clId="{5422AAA0-7067-F845-8FDC-853FD9D61838}" dt="2022-07-25T11:02:50.428" v="533"/>
          <ac:inkMkLst>
            <pc:docMk/>
            <pc:sldMk cId="264839842" sldId="2142533630"/>
            <ac:inkMk id="48" creationId="{C29DD59D-FD66-C46B-43E1-EA5FFB343AAC}"/>
          </ac:inkMkLst>
        </pc:inkChg>
        <pc:inkChg chg="add del">
          <ac:chgData name="Pim de Haan" userId="2b3e5deb-29d3-4b97-bbeb-1c6b194d3aca" providerId="ADAL" clId="{5422AAA0-7067-F845-8FDC-853FD9D61838}" dt="2022-07-25T11:04:41.598" v="567"/>
          <ac:inkMkLst>
            <pc:docMk/>
            <pc:sldMk cId="264839842" sldId="2142533630"/>
            <ac:inkMk id="49" creationId="{13C9A099-BBF9-442C-74D7-A486A2AAE0F7}"/>
          </ac:inkMkLst>
        </pc:inkChg>
        <pc:inkChg chg="add del">
          <ac:chgData name="Pim de Haan" userId="2b3e5deb-29d3-4b97-bbeb-1c6b194d3aca" providerId="ADAL" clId="{5422AAA0-7067-F845-8FDC-853FD9D61838}" dt="2022-07-25T11:02:50.428" v="533"/>
          <ac:inkMkLst>
            <pc:docMk/>
            <pc:sldMk cId="264839842" sldId="2142533630"/>
            <ac:inkMk id="49" creationId="{6B31A371-6833-010E-F55C-3C2FE86A7995}"/>
          </ac:inkMkLst>
        </pc:inkChg>
        <pc:inkChg chg="add del">
          <ac:chgData name="Pim de Haan" userId="2b3e5deb-29d3-4b97-bbeb-1c6b194d3aca" providerId="ADAL" clId="{5422AAA0-7067-F845-8FDC-853FD9D61838}" dt="2022-07-25T11:02:50.428" v="533"/>
          <ac:inkMkLst>
            <pc:docMk/>
            <pc:sldMk cId="264839842" sldId="2142533630"/>
            <ac:inkMk id="50" creationId="{7D6D9DFA-F15A-18F2-042F-982C17D9E69C}"/>
          </ac:inkMkLst>
        </pc:inkChg>
        <pc:inkChg chg="add del">
          <ac:chgData name="Pim de Haan" userId="2b3e5deb-29d3-4b97-bbeb-1c6b194d3aca" providerId="ADAL" clId="{5422AAA0-7067-F845-8FDC-853FD9D61838}" dt="2022-07-25T11:04:41.598" v="567"/>
          <ac:inkMkLst>
            <pc:docMk/>
            <pc:sldMk cId="264839842" sldId="2142533630"/>
            <ac:inkMk id="50" creationId="{E0C141B2-385C-116F-78D8-FA7705963CA7}"/>
          </ac:inkMkLst>
        </pc:inkChg>
        <pc:inkChg chg="add del">
          <ac:chgData name="Pim de Haan" userId="2b3e5deb-29d3-4b97-bbeb-1c6b194d3aca" providerId="ADAL" clId="{5422AAA0-7067-F845-8FDC-853FD9D61838}" dt="2022-07-25T11:04:41.598" v="567"/>
          <ac:inkMkLst>
            <pc:docMk/>
            <pc:sldMk cId="264839842" sldId="2142533630"/>
            <ac:inkMk id="51" creationId="{095E8527-4329-C81F-A03F-CDF8B62563A5}"/>
          </ac:inkMkLst>
        </pc:inkChg>
        <pc:inkChg chg="add del">
          <ac:chgData name="Pim de Haan" userId="2b3e5deb-29d3-4b97-bbeb-1c6b194d3aca" providerId="ADAL" clId="{5422AAA0-7067-F845-8FDC-853FD9D61838}" dt="2022-07-25T11:02:50.428" v="533"/>
          <ac:inkMkLst>
            <pc:docMk/>
            <pc:sldMk cId="264839842" sldId="2142533630"/>
            <ac:inkMk id="51" creationId="{7D40B7D2-3EBD-2E17-9DDD-49F20272F496}"/>
          </ac:inkMkLst>
        </pc:inkChg>
        <pc:inkChg chg="add reco">
          <ac:chgData name="Pim de Haan" userId="2b3e5deb-29d3-4b97-bbeb-1c6b194d3aca" providerId="ADAL" clId="{5422AAA0-7067-F845-8FDC-853FD9D61838}" dt="2022-07-25T11:02:50.428" v="533"/>
          <ac:inkMkLst>
            <pc:docMk/>
            <pc:sldMk cId="264839842" sldId="2142533630"/>
            <ac:inkMk id="52" creationId="{BE698A6E-E805-DAA0-1762-A574D97F8A3B}"/>
          </ac:inkMkLst>
        </pc:inkChg>
        <pc:inkChg chg="add del">
          <ac:chgData name="Pim de Haan" userId="2b3e5deb-29d3-4b97-bbeb-1c6b194d3aca" providerId="ADAL" clId="{5422AAA0-7067-F845-8FDC-853FD9D61838}" dt="2022-07-25T11:04:41.598" v="567"/>
          <ac:inkMkLst>
            <pc:docMk/>
            <pc:sldMk cId="264839842" sldId="2142533630"/>
            <ac:inkMk id="53" creationId="{34938CC1-EF69-3AAB-5FDC-681F2D3BB191}"/>
          </ac:inkMkLst>
        </pc:inkChg>
        <pc:inkChg chg="add mod reco modStrokes">
          <ac:chgData name="Pim de Haan" userId="2b3e5deb-29d3-4b97-bbeb-1c6b194d3aca" providerId="ADAL" clId="{5422AAA0-7067-F845-8FDC-853FD9D61838}" dt="2022-07-25T11:05:06.144" v="576"/>
          <ac:inkMkLst>
            <pc:docMk/>
            <pc:sldMk cId="264839842" sldId="2142533630"/>
            <ac:inkMk id="54" creationId="{E45D8B6B-7F5C-1168-A2C5-67E4875BBB1C}"/>
          </ac:inkMkLst>
        </pc:inkChg>
        <pc:inkChg chg="add">
          <ac:chgData name="Pim de Haan" userId="2b3e5deb-29d3-4b97-bbeb-1c6b194d3aca" providerId="ADAL" clId="{5422AAA0-7067-F845-8FDC-853FD9D61838}" dt="2022-07-25T11:04:52.369" v="571"/>
          <ac:inkMkLst>
            <pc:docMk/>
            <pc:sldMk cId="264839842" sldId="2142533630"/>
            <ac:inkMk id="55" creationId="{CF95C273-98EF-15A9-4FB7-D3A17DCDDCA9}"/>
          </ac:inkMkLst>
        </pc:inkChg>
        <pc:inkChg chg="add">
          <ac:chgData name="Pim de Haan" userId="2b3e5deb-29d3-4b97-bbeb-1c6b194d3aca" providerId="ADAL" clId="{5422AAA0-7067-F845-8FDC-853FD9D61838}" dt="2022-07-25T11:04:53.955" v="572"/>
          <ac:inkMkLst>
            <pc:docMk/>
            <pc:sldMk cId="264839842" sldId="2142533630"/>
            <ac:inkMk id="56" creationId="{15C9FFA3-860D-3847-9ECD-69AA2763EDD2}"/>
          </ac:inkMkLst>
        </pc:inkChg>
        <pc:inkChg chg="add">
          <ac:chgData name="Pim de Haan" userId="2b3e5deb-29d3-4b97-bbeb-1c6b194d3aca" providerId="ADAL" clId="{5422AAA0-7067-F845-8FDC-853FD9D61838}" dt="2022-07-25T11:05:03.492" v="575"/>
          <ac:inkMkLst>
            <pc:docMk/>
            <pc:sldMk cId="264839842" sldId="2142533630"/>
            <ac:inkMk id="57" creationId="{66E66852-3AE7-5CF8-F508-11E2D3406A64}"/>
          </ac:inkMkLst>
        </pc:inkChg>
        <pc:inkChg chg="add">
          <ac:chgData name="Pim de Haan" userId="2b3e5deb-29d3-4b97-bbeb-1c6b194d3aca" providerId="ADAL" clId="{5422AAA0-7067-F845-8FDC-853FD9D61838}" dt="2022-07-25T11:05:09.205" v="577"/>
          <ac:inkMkLst>
            <pc:docMk/>
            <pc:sldMk cId="264839842" sldId="2142533630"/>
            <ac:inkMk id="58" creationId="{411099C9-9F61-69C0-9B4B-72BDA0E122CA}"/>
          </ac:inkMkLst>
        </pc:inkChg>
        <pc:inkChg chg="add del">
          <ac:chgData name="Pim de Haan" userId="2b3e5deb-29d3-4b97-bbeb-1c6b194d3aca" providerId="ADAL" clId="{5422AAA0-7067-F845-8FDC-853FD9D61838}" dt="2022-07-25T11:05:17.354" v="582"/>
          <ac:inkMkLst>
            <pc:docMk/>
            <pc:sldMk cId="264839842" sldId="2142533630"/>
            <ac:inkMk id="59" creationId="{CEF918DE-4B53-EF8B-17FC-828C43593C12}"/>
          </ac:inkMkLst>
        </pc:inkChg>
        <pc:inkChg chg="add del">
          <ac:chgData name="Pim de Haan" userId="2b3e5deb-29d3-4b97-bbeb-1c6b194d3aca" providerId="ADAL" clId="{5422AAA0-7067-F845-8FDC-853FD9D61838}" dt="2022-07-25T11:05:17.354" v="582"/>
          <ac:inkMkLst>
            <pc:docMk/>
            <pc:sldMk cId="264839842" sldId="2142533630"/>
            <ac:inkMk id="60" creationId="{F447FA13-7A02-3F2A-6640-184548DCB5D3}"/>
          </ac:inkMkLst>
        </pc:inkChg>
        <pc:inkChg chg="add del">
          <ac:chgData name="Pim de Haan" userId="2b3e5deb-29d3-4b97-bbeb-1c6b194d3aca" providerId="ADAL" clId="{5422AAA0-7067-F845-8FDC-853FD9D61838}" dt="2022-07-25T11:05:17.354" v="582"/>
          <ac:inkMkLst>
            <pc:docMk/>
            <pc:sldMk cId="264839842" sldId="2142533630"/>
            <ac:inkMk id="61" creationId="{FEE71F0A-FE48-4600-D789-30CBA42609A2}"/>
          </ac:inkMkLst>
        </pc:inkChg>
        <pc:inkChg chg="add del">
          <ac:chgData name="Pim de Haan" userId="2b3e5deb-29d3-4b97-bbeb-1c6b194d3aca" providerId="ADAL" clId="{5422AAA0-7067-F845-8FDC-853FD9D61838}" dt="2022-07-25T11:05:17.354" v="582"/>
          <ac:inkMkLst>
            <pc:docMk/>
            <pc:sldMk cId="264839842" sldId="2142533630"/>
            <ac:inkMk id="62" creationId="{FF4B92BC-9897-0120-7482-892B67126D49}"/>
          </ac:inkMkLst>
        </pc:inkChg>
        <pc:inkChg chg="add reco">
          <ac:chgData name="Pim de Haan" userId="2b3e5deb-29d3-4b97-bbeb-1c6b194d3aca" providerId="ADAL" clId="{5422AAA0-7067-F845-8FDC-853FD9D61838}" dt="2022-07-25T11:05:17.354" v="582"/>
          <ac:inkMkLst>
            <pc:docMk/>
            <pc:sldMk cId="264839842" sldId="2142533630"/>
            <ac:inkMk id="63" creationId="{6E735E80-169A-E7E2-E4EB-22A23B7AAAD1}"/>
          </ac:inkMkLst>
        </pc:inkChg>
        <pc:inkChg chg="add del">
          <ac:chgData name="Pim de Haan" userId="2b3e5deb-29d3-4b97-bbeb-1c6b194d3aca" providerId="ADAL" clId="{5422AAA0-7067-F845-8FDC-853FD9D61838}" dt="2022-07-25T11:05:21.564" v="589"/>
          <ac:inkMkLst>
            <pc:docMk/>
            <pc:sldMk cId="264839842" sldId="2142533630"/>
            <ac:inkMk id="64" creationId="{1D68DDCF-12C2-033F-B2B5-DD6E559F7784}"/>
          </ac:inkMkLst>
        </pc:inkChg>
        <pc:inkChg chg="add del">
          <ac:chgData name="Pim de Haan" userId="2b3e5deb-29d3-4b97-bbeb-1c6b194d3aca" providerId="ADAL" clId="{5422AAA0-7067-F845-8FDC-853FD9D61838}" dt="2022-07-25T11:05:21.564" v="589"/>
          <ac:inkMkLst>
            <pc:docMk/>
            <pc:sldMk cId="264839842" sldId="2142533630"/>
            <ac:inkMk id="65" creationId="{485DF71A-F406-F8A4-1870-BE95978A7F6B}"/>
          </ac:inkMkLst>
        </pc:inkChg>
        <pc:inkChg chg="add del">
          <ac:chgData name="Pim de Haan" userId="2b3e5deb-29d3-4b97-bbeb-1c6b194d3aca" providerId="ADAL" clId="{5422AAA0-7067-F845-8FDC-853FD9D61838}" dt="2022-07-25T11:05:21.564" v="589"/>
          <ac:inkMkLst>
            <pc:docMk/>
            <pc:sldMk cId="264839842" sldId="2142533630"/>
            <ac:inkMk id="66" creationId="{3E434819-DFA5-3F2B-580D-76CA5E1CF3F7}"/>
          </ac:inkMkLst>
        </pc:inkChg>
        <pc:inkChg chg="add del">
          <ac:chgData name="Pim de Haan" userId="2b3e5deb-29d3-4b97-bbeb-1c6b194d3aca" providerId="ADAL" clId="{5422AAA0-7067-F845-8FDC-853FD9D61838}" dt="2022-07-25T11:05:21.564" v="589"/>
          <ac:inkMkLst>
            <pc:docMk/>
            <pc:sldMk cId="264839842" sldId="2142533630"/>
            <ac:inkMk id="67" creationId="{01FBAA3B-F6DD-549C-489F-24AFEBC1C80D}"/>
          </ac:inkMkLst>
        </pc:inkChg>
        <pc:inkChg chg="add del">
          <ac:chgData name="Pim de Haan" userId="2b3e5deb-29d3-4b97-bbeb-1c6b194d3aca" providerId="ADAL" clId="{5422AAA0-7067-F845-8FDC-853FD9D61838}" dt="2022-07-25T11:05:21.564" v="589"/>
          <ac:inkMkLst>
            <pc:docMk/>
            <pc:sldMk cId="264839842" sldId="2142533630"/>
            <ac:inkMk id="68" creationId="{8D8341CB-876E-804A-9480-70C5902199ED}"/>
          </ac:inkMkLst>
        </pc:inkChg>
        <pc:inkChg chg="add del">
          <ac:chgData name="Pim de Haan" userId="2b3e5deb-29d3-4b97-bbeb-1c6b194d3aca" providerId="ADAL" clId="{5422AAA0-7067-F845-8FDC-853FD9D61838}" dt="2022-07-25T11:05:21.564" v="589"/>
          <ac:inkMkLst>
            <pc:docMk/>
            <pc:sldMk cId="264839842" sldId="2142533630"/>
            <ac:inkMk id="69" creationId="{D0513C04-8F43-1329-B8F0-6A3388852764}"/>
          </ac:inkMkLst>
        </pc:inkChg>
        <pc:inkChg chg="add reco">
          <ac:chgData name="Pim de Haan" userId="2b3e5deb-29d3-4b97-bbeb-1c6b194d3aca" providerId="ADAL" clId="{5422AAA0-7067-F845-8FDC-853FD9D61838}" dt="2022-07-25T11:05:21.564" v="589"/>
          <ac:inkMkLst>
            <pc:docMk/>
            <pc:sldMk cId="264839842" sldId="2142533630"/>
            <ac:inkMk id="70" creationId="{C21AE835-C2D1-F524-7751-06FDA04DCD34}"/>
          </ac:inkMkLst>
        </pc:inkChg>
      </pc:sldChg>
      <pc:sldChg chg="addSp delSp">
        <pc:chgData name="Pim de Haan" userId="2b3e5deb-29d3-4b97-bbeb-1c6b194d3aca" providerId="ADAL" clId="{5422AAA0-7067-F845-8FDC-853FD9D61838}" dt="2022-07-25T11:27:40.305" v="627"/>
        <pc:sldMkLst>
          <pc:docMk/>
          <pc:sldMk cId="2995666131" sldId="2142533633"/>
        </pc:sldMkLst>
        <pc:inkChg chg="add">
          <ac:chgData name="Pim de Haan" userId="2b3e5deb-29d3-4b97-bbeb-1c6b194d3aca" providerId="ADAL" clId="{5422AAA0-7067-F845-8FDC-853FD9D61838}" dt="2022-07-25T11:27:00.639" v="590"/>
          <ac:inkMkLst>
            <pc:docMk/>
            <pc:sldMk cId="2995666131" sldId="2142533633"/>
            <ac:inkMk id="6" creationId="{99697076-41B3-6587-9D74-83A3F5018D5C}"/>
          </ac:inkMkLst>
        </pc:inkChg>
        <pc:inkChg chg="add del">
          <ac:chgData name="Pim de Haan" userId="2b3e5deb-29d3-4b97-bbeb-1c6b194d3aca" providerId="ADAL" clId="{5422AAA0-7067-F845-8FDC-853FD9D61838}" dt="2022-07-25T11:27:18.057" v="607"/>
          <ac:inkMkLst>
            <pc:docMk/>
            <pc:sldMk cId="2995666131" sldId="2142533633"/>
            <ac:inkMk id="7" creationId="{98FC690E-F40D-8E56-6B3E-AF8957AD4243}"/>
          </ac:inkMkLst>
        </pc:inkChg>
        <pc:inkChg chg="add del">
          <ac:chgData name="Pim de Haan" userId="2b3e5deb-29d3-4b97-bbeb-1c6b194d3aca" providerId="ADAL" clId="{5422AAA0-7067-F845-8FDC-853FD9D61838}" dt="2022-07-25T11:27:18.057" v="607"/>
          <ac:inkMkLst>
            <pc:docMk/>
            <pc:sldMk cId="2995666131" sldId="2142533633"/>
            <ac:inkMk id="8" creationId="{2BB09B09-6F96-4CEB-9A7D-1CACC32CEF3B}"/>
          </ac:inkMkLst>
        </pc:inkChg>
        <pc:inkChg chg="add del">
          <ac:chgData name="Pim de Haan" userId="2b3e5deb-29d3-4b97-bbeb-1c6b194d3aca" providerId="ADAL" clId="{5422AAA0-7067-F845-8FDC-853FD9D61838}" dt="2022-07-25T11:27:18.057" v="607"/>
          <ac:inkMkLst>
            <pc:docMk/>
            <pc:sldMk cId="2995666131" sldId="2142533633"/>
            <ac:inkMk id="9" creationId="{E4E70090-FB6A-B2B3-EA69-7F9D86AAC1EB}"/>
          </ac:inkMkLst>
        </pc:inkChg>
        <pc:inkChg chg="add del">
          <ac:chgData name="Pim de Haan" userId="2b3e5deb-29d3-4b97-bbeb-1c6b194d3aca" providerId="ADAL" clId="{5422AAA0-7067-F845-8FDC-853FD9D61838}" dt="2022-07-25T11:27:18.057" v="607"/>
          <ac:inkMkLst>
            <pc:docMk/>
            <pc:sldMk cId="2995666131" sldId="2142533633"/>
            <ac:inkMk id="10" creationId="{59F286FE-9A8A-A5F0-850C-F5692511E862}"/>
          </ac:inkMkLst>
        </pc:inkChg>
        <pc:inkChg chg="add del">
          <ac:chgData name="Pim de Haan" userId="2b3e5deb-29d3-4b97-bbeb-1c6b194d3aca" providerId="ADAL" clId="{5422AAA0-7067-F845-8FDC-853FD9D61838}" dt="2022-07-25T11:27:18.937" v="608"/>
          <ac:inkMkLst>
            <pc:docMk/>
            <pc:sldMk cId="2995666131" sldId="2142533633"/>
            <ac:inkMk id="11" creationId="{4133F550-BB3F-7F39-79CC-4FF24C6C01A5}"/>
          </ac:inkMkLst>
        </pc:inkChg>
        <pc:inkChg chg="add del">
          <ac:chgData name="Pim de Haan" userId="2b3e5deb-29d3-4b97-bbeb-1c6b194d3aca" providerId="ADAL" clId="{5422AAA0-7067-F845-8FDC-853FD9D61838}" dt="2022-07-25T11:27:18.057" v="607"/>
          <ac:inkMkLst>
            <pc:docMk/>
            <pc:sldMk cId="2995666131" sldId="2142533633"/>
            <ac:inkMk id="12" creationId="{8D1CB1F6-779D-95CF-8F34-34C0265FB096}"/>
          </ac:inkMkLst>
        </pc:inkChg>
        <pc:inkChg chg="add del reco">
          <ac:chgData name="Pim de Haan" userId="2b3e5deb-29d3-4b97-bbeb-1c6b194d3aca" providerId="ADAL" clId="{5422AAA0-7067-F845-8FDC-853FD9D61838}" dt="2022-07-25T11:27:18.057" v="607"/>
          <ac:inkMkLst>
            <pc:docMk/>
            <pc:sldMk cId="2995666131" sldId="2142533633"/>
            <ac:inkMk id="13" creationId="{BEFBA181-D5DB-B760-8E72-72E026FF0D11}"/>
          </ac:inkMkLst>
        </pc:inkChg>
        <pc:inkChg chg="add del">
          <ac:chgData name="Pim de Haan" userId="2b3e5deb-29d3-4b97-bbeb-1c6b194d3aca" providerId="ADAL" clId="{5422AAA0-7067-F845-8FDC-853FD9D61838}" dt="2022-07-25T11:27:17.541" v="606"/>
          <ac:inkMkLst>
            <pc:docMk/>
            <pc:sldMk cId="2995666131" sldId="2142533633"/>
            <ac:inkMk id="14" creationId="{885543B5-06FD-1BCD-EA9E-BAE332398B18}"/>
          </ac:inkMkLst>
        </pc:inkChg>
        <pc:inkChg chg="add del">
          <ac:chgData name="Pim de Haan" userId="2b3e5deb-29d3-4b97-bbeb-1c6b194d3aca" providerId="ADAL" clId="{5422AAA0-7067-F845-8FDC-853FD9D61838}" dt="2022-07-25T11:27:17.125" v="605"/>
          <ac:inkMkLst>
            <pc:docMk/>
            <pc:sldMk cId="2995666131" sldId="2142533633"/>
            <ac:inkMk id="15" creationId="{4BC3BF74-C9F7-00C3-EFA0-14119DFDD11C}"/>
          </ac:inkMkLst>
        </pc:inkChg>
        <pc:inkChg chg="add del reco">
          <ac:chgData name="Pim de Haan" userId="2b3e5deb-29d3-4b97-bbeb-1c6b194d3aca" providerId="ADAL" clId="{5422AAA0-7067-F845-8FDC-853FD9D61838}" dt="2022-07-25T11:27:17.125" v="605"/>
          <ac:inkMkLst>
            <pc:docMk/>
            <pc:sldMk cId="2995666131" sldId="2142533633"/>
            <ac:inkMk id="16" creationId="{72434461-D537-F4DB-8AED-80E316C8392C}"/>
          </ac:inkMkLst>
        </pc:inkChg>
        <pc:inkChg chg="add del">
          <ac:chgData name="Pim de Haan" userId="2b3e5deb-29d3-4b97-bbeb-1c6b194d3aca" providerId="ADAL" clId="{5422AAA0-7067-F845-8FDC-853FD9D61838}" dt="2022-07-25T11:27:16.853" v="604"/>
          <ac:inkMkLst>
            <pc:docMk/>
            <pc:sldMk cId="2995666131" sldId="2142533633"/>
            <ac:inkMk id="17" creationId="{F39C9773-49E3-8CFA-1E04-AE1D3D9DE22E}"/>
          </ac:inkMkLst>
        </pc:inkChg>
        <pc:inkChg chg="add del">
          <ac:chgData name="Pim de Haan" userId="2b3e5deb-29d3-4b97-bbeb-1c6b194d3aca" providerId="ADAL" clId="{5422AAA0-7067-F845-8FDC-853FD9D61838}" dt="2022-07-25T11:27:16.612" v="603"/>
          <ac:inkMkLst>
            <pc:docMk/>
            <pc:sldMk cId="2995666131" sldId="2142533633"/>
            <ac:inkMk id="18" creationId="{4DB0369A-C3FA-2A25-5314-74FE1031A6E5}"/>
          </ac:inkMkLst>
        </pc:inkChg>
        <pc:inkChg chg="add del">
          <ac:chgData name="Pim de Haan" userId="2b3e5deb-29d3-4b97-bbeb-1c6b194d3aca" providerId="ADAL" clId="{5422AAA0-7067-F845-8FDC-853FD9D61838}" dt="2022-07-25T11:27:25.197" v="615"/>
          <ac:inkMkLst>
            <pc:docMk/>
            <pc:sldMk cId="2995666131" sldId="2142533633"/>
            <ac:inkMk id="19" creationId="{71D2BF8E-808E-0F70-D877-8D8BFE516415}"/>
          </ac:inkMkLst>
        </pc:inkChg>
        <pc:inkChg chg="add del">
          <ac:chgData name="Pim de Haan" userId="2b3e5deb-29d3-4b97-bbeb-1c6b194d3aca" providerId="ADAL" clId="{5422AAA0-7067-F845-8FDC-853FD9D61838}" dt="2022-07-25T11:27:24.328" v="614"/>
          <ac:inkMkLst>
            <pc:docMk/>
            <pc:sldMk cId="2995666131" sldId="2142533633"/>
            <ac:inkMk id="20" creationId="{62BB62D4-BEDF-258A-0E74-0B5D9DFA6934}"/>
          </ac:inkMkLst>
        </pc:inkChg>
        <pc:inkChg chg="add del reco">
          <ac:chgData name="Pim de Haan" userId="2b3e5deb-29d3-4b97-bbeb-1c6b194d3aca" providerId="ADAL" clId="{5422AAA0-7067-F845-8FDC-853FD9D61838}" dt="2022-07-25T11:27:24.328" v="614"/>
          <ac:inkMkLst>
            <pc:docMk/>
            <pc:sldMk cId="2995666131" sldId="2142533633"/>
            <ac:inkMk id="21" creationId="{B7E5449A-42AB-5167-EB2B-CB12BDABAC52}"/>
          </ac:inkMkLst>
        </pc:inkChg>
        <pc:inkChg chg="add del">
          <ac:chgData name="Pim de Haan" userId="2b3e5deb-29d3-4b97-bbeb-1c6b194d3aca" providerId="ADAL" clId="{5422AAA0-7067-F845-8FDC-853FD9D61838}" dt="2022-07-25T11:27:23.816" v="613"/>
          <ac:inkMkLst>
            <pc:docMk/>
            <pc:sldMk cId="2995666131" sldId="2142533633"/>
            <ac:inkMk id="22" creationId="{FE0E2C2D-9456-4753-9CE1-DF713B2B59A2}"/>
          </ac:inkMkLst>
        </pc:inkChg>
        <pc:inkChg chg="add del">
          <ac:chgData name="Pim de Haan" userId="2b3e5deb-29d3-4b97-bbeb-1c6b194d3aca" providerId="ADAL" clId="{5422AAA0-7067-F845-8FDC-853FD9D61838}" dt="2022-07-25T11:27:30.869" v="621"/>
          <ac:inkMkLst>
            <pc:docMk/>
            <pc:sldMk cId="2995666131" sldId="2142533633"/>
            <ac:inkMk id="23" creationId="{D1624453-47FB-E549-9D70-137D99969016}"/>
          </ac:inkMkLst>
        </pc:inkChg>
        <pc:inkChg chg="add del">
          <ac:chgData name="Pim de Haan" userId="2b3e5deb-29d3-4b97-bbeb-1c6b194d3aca" providerId="ADAL" clId="{5422AAA0-7067-F845-8FDC-853FD9D61838}" dt="2022-07-25T11:27:30.869" v="621"/>
          <ac:inkMkLst>
            <pc:docMk/>
            <pc:sldMk cId="2995666131" sldId="2142533633"/>
            <ac:inkMk id="24" creationId="{6659CBD0-B604-A8FB-91A6-FE797ADFF7CC}"/>
          </ac:inkMkLst>
        </pc:inkChg>
        <pc:inkChg chg="add del">
          <ac:chgData name="Pim de Haan" userId="2b3e5deb-29d3-4b97-bbeb-1c6b194d3aca" providerId="ADAL" clId="{5422AAA0-7067-F845-8FDC-853FD9D61838}" dt="2022-07-25T11:27:30.869" v="621"/>
          <ac:inkMkLst>
            <pc:docMk/>
            <pc:sldMk cId="2995666131" sldId="2142533633"/>
            <ac:inkMk id="25" creationId="{3656FA3E-4A49-DC88-1E2B-FD627D8CA667}"/>
          </ac:inkMkLst>
        </pc:inkChg>
        <pc:inkChg chg="add del">
          <ac:chgData name="Pim de Haan" userId="2b3e5deb-29d3-4b97-bbeb-1c6b194d3aca" providerId="ADAL" clId="{5422AAA0-7067-F845-8FDC-853FD9D61838}" dt="2022-07-25T11:27:30.869" v="621"/>
          <ac:inkMkLst>
            <pc:docMk/>
            <pc:sldMk cId="2995666131" sldId="2142533633"/>
            <ac:inkMk id="26" creationId="{0C21F098-0131-D0FF-1E0D-95EFDDFCF63E}"/>
          </ac:inkMkLst>
        </pc:inkChg>
        <pc:inkChg chg="add del">
          <ac:chgData name="Pim de Haan" userId="2b3e5deb-29d3-4b97-bbeb-1c6b194d3aca" providerId="ADAL" clId="{5422AAA0-7067-F845-8FDC-853FD9D61838}" dt="2022-07-25T11:27:30.869" v="621"/>
          <ac:inkMkLst>
            <pc:docMk/>
            <pc:sldMk cId="2995666131" sldId="2142533633"/>
            <ac:inkMk id="27" creationId="{E3B98FC0-6831-F67F-98F6-F179D6A5073F}"/>
          </ac:inkMkLst>
        </pc:inkChg>
        <pc:inkChg chg="add reco">
          <ac:chgData name="Pim de Haan" userId="2b3e5deb-29d3-4b97-bbeb-1c6b194d3aca" providerId="ADAL" clId="{5422AAA0-7067-F845-8FDC-853FD9D61838}" dt="2022-07-25T11:27:30.869" v="621"/>
          <ac:inkMkLst>
            <pc:docMk/>
            <pc:sldMk cId="2995666131" sldId="2142533633"/>
            <ac:inkMk id="28" creationId="{6F4670D9-20D6-3CBF-67F2-785882CC13B5}"/>
          </ac:inkMkLst>
        </pc:inkChg>
        <pc:inkChg chg="add reco">
          <ac:chgData name="Pim de Haan" userId="2b3e5deb-29d3-4b97-bbeb-1c6b194d3aca" providerId="ADAL" clId="{5422AAA0-7067-F845-8FDC-853FD9D61838}" dt="2022-07-25T11:27:30.869" v="621"/>
          <ac:inkMkLst>
            <pc:docMk/>
            <pc:sldMk cId="2995666131" sldId="2142533633"/>
            <ac:inkMk id="29" creationId="{8179E343-7370-05A4-D934-E131BFCBD078}"/>
          </ac:inkMkLst>
        </pc:inkChg>
        <pc:inkChg chg="add">
          <ac:chgData name="Pim de Haan" userId="2b3e5deb-29d3-4b97-bbeb-1c6b194d3aca" providerId="ADAL" clId="{5422AAA0-7067-F845-8FDC-853FD9D61838}" dt="2022-07-25T11:27:31.576" v="622"/>
          <ac:inkMkLst>
            <pc:docMk/>
            <pc:sldMk cId="2995666131" sldId="2142533633"/>
            <ac:inkMk id="30" creationId="{3E78A53D-02BA-9695-E5F2-1979301747CF}"/>
          </ac:inkMkLst>
        </pc:inkChg>
        <pc:inkChg chg="add del">
          <ac:chgData name="Pim de Haan" userId="2b3e5deb-29d3-4b97-bbeb-1c6b194d3aca" providerId="ADAL" clId="{5422AAA0-7067-F845-8FDC-853FD9D61838}" dt="2022-07-25T11:27:40.305" v="627"/>
          <ac:inkMkLst>
            <pc:docMk/>
            <pc:sldMk cId="2995666131" sldId="2142533633"/>
            <ac:inkMk id="31" creationId="{313E9DD7-D435-7C70-A1DC-E4F63305A79E}"/>
          </ac:inkMkLst>
        </pc:inkChg>
        <pc:inkChg chg="add del">
          <ac:chgData name="Pim de Haan" userId="2b3e5deb-29d3-4b97-bbeb-1c6b194d3aca" providerId="ADAL" clId="{5422AAA0-7067-F845-8FDC-853FD9D61838}" dt="2022-07-25T11:27:40.305" v="627"/>
          <ac:inkMkLst>
            <pc:docMk/>
            <pc:sldMk cId="2995666131" sldId="2142533633"/>
            <ac:inkMk id="32" creationId="{CE173F00-D42F-DB75-8D8D-C21BA0BE06D6}"/>
          </ac:inkMkLst>
        </pc:inkChg>
        <pc:inkChg chg="add del">
          <ac:chgData name="Pim de Haan" userId="2b3e5deb-29d3-4b97-bbeb-1c6b194d3aca" providerId="ADAL" clId="{5422AAA0-7067-F845-8FDC-853FD9D61838}" dt="2022-07-25T11:27:40.305" v="627"/>
          <ac:inkMkLst>
            <pc:docMk/>
            <pc:sldMk cId="2995666131" sldId="2142533633"/>
            <ac:inkMk id="33" creationId="{E3B7366A-818F-1BF3-DDBA-6749B1E60BB5}"/>
          </ac:inkMkLst>
        </pc:inkChg>
        <pc:inkChg chg="add del">
          <ac:chgData name="Pim de Haan" userId="2b3e5deb-29d3-4b97-bbeb-1c6b194d3aca" providerId="ADAL" clId="{5422AAA0-7067-F845-8FDC-853FD9D61838}" dt="2022-07-25T11:27:40.305" v="627"/>
          <ac:inkMkLst>
            <pc:docMk/>
            <pc:sldMk cId="2995666131" sldId="2142533633"/>
            <ac:inkMk id="34" creationId="{74A688E6-7350-9ABF-5705-87C079E852BE}"/>
          </ac:inkMkLst>
        </pc:inkChg>
        <pc:inkChg chg="add reco">
          <ac:chgData name="Pim de Haan" userId="2b3e5deb-29d3-4b97-bbeb-1c6b194d3aca" providerId="ADAL" clId="{5422AAA0-7067-F845-8FDC-853FD9D61838}" dt="2022-07-25T11:27:40.305" v="627"/>
          <ac:inkMkLst>
            <pc:docMk/>
            <pc:sldMk cId="2995666131" sldId="2142533633"/>
            <ac:inkMk id="35" creationId="{BC5F54D7-5C0E-2DC8-3962-EE4AD96F7C6A}"/>
          </ac:inkMkLst>
        </pc:inkChg>
      </pc:sldChg>
    </pc:docChg>
  </pc:docChgLst>
  <pc:docChgLst>
    <pc:chgData name="Pim de Haan" userId="2b3e5deb-29d3-4b97-bbeb-1c6b194d3aca" providerId="ADAL" clId="{A98E2CB1-EFA6-EE4E-92DE-77C914992E56}"/>
    <pc:docChg chg="undo custSel addSld delSld modSld sldOrd">
      <pc:chgData name="Pim de Haan" userId="2b3e5deb-29d3-4b97-bbeb-1c6b194d3aca" providerId="ADAL" clId="{A98E2CB1-EFA6-EE4E-92DE-77C914992E56}" dt="2022-07-25T16:39:26.221" v="7040"/>
      <pc:docMkLst>
        <pc:docMk/>
      </pc:docMkLst>
      <pc:sldChg chg="addSp modSp mod modTransition">
        <pc:chgData name="Pim de Haan" userId="2b3e5deb-29d3-4b97-bbeb-1c6b194d3aca" providerId="ADAL" clId="{A98E2CB1-EFA6-EE4E-92DE-77C914992E56}" dt="2022-07-25T16:11:28.692" v="6661" actId="255"/>
        <pc:sldMkLst>
          <pc:docMk/>
          <pc:sldMk cId="3306019182" sldId="2142533578"/>
        </pc:sldMkLst>
        <pc:spChg chg="add mod">
          <ac:chgData name="Pim de Haan" userId="2b3e5deb-29d3-4b97-bbeb-1c6b194d3aca" providerId="ADAL" clId="{A98E2CB1-EFA6-EE4E-92DE-77C914992E56}" dt="2022-07-25T16:11:28.692" v="6661" actId="255"/>
          <ac:spMkLst>
            <pc:docMk/>
            <pc:sldMk cId="3306019182" sldId="2142533578"/>
            <ac:spMk id="2" creationId="{0D2A0C50-DB0B-CE3C-60D6-F0A0074ABDE4}"/>
          </ac:spMkLst>
        </pc:spChg>
        <pc:spChg chg="add mod">
          <ac:chgData name="Pim de Haan" userId="2b3e5deb-29d3-4b97-bbeb-1c6b194d3aca" providerId="ADAL" clId="{A98E2CB1-EFA6-EE4E-92DE-77C914992E56}" dt="2022-07-25T16:10:42.607" v="6602" actId="207"/>
          <ac:spMkLst>
            <pc:docMk/>
            <pc:sldMk cId="3306019182" sldId="2142533578"/>
            <ac:spMk id="3" creationId="{6CAEDBB8-FAC7-551C-894D-A7A85A5859C5}"/>
          </ac:spMkLst>
        </pc:spChg>
        <pc:spChg chg="add mod">
          <ac:chgData name="Pim de Haan" userId="2b3e5deb-29d3-4b97-bbeb-1c6b194d3aca" providerId="ADAL" clId="{A98E2CB1-EFA6-EE4E-92DE-77C914992E56}" dt="2022-07-25T16:11:10.774" v="6657" actId="20577"/>
          <ac:spMkLst>
            <pc:docMk/>
            <pc:sldMk cId="3306019182" sldId="2142533578"/>
            <ac:spMk id="4" creationId="{3F9817EF-2647-A8E5-81D9-8E2F2BD611BB}"/>
          </ac:spMkLst>
        </pc:spChg>
        <pc:spChg chg="mod">
          <ac:chgData name="Pim de Haan" userId="2b3e5deb-29d3-4b97-bbeb-1c6b194d3aca" providerId="ADAL" clId="{A98E2CB1-EFA6-EE4E-92DE-77C914992E56}" dt="2022-07-25T16:11:20.572" v="6660" actId="404"/>
          <ac:spMkLst>
            <pc:docMk/>
            <pc:sldMk cId="3306019182" sldId="2142533578"/>
            <ac:spMk id="5" creationId="{BDEDC922-2F88-ED49-8B42-6B07516760BE}"/>
          </ac:spMkLst>
        </pc:spChg>
      </pc:sldChg>
      <pc:sldChg chg="modTransition">
        <pc:chgData name="Pim de Haan" userId="2b3e5deb-29d3-4b97-bbeb-1c6b194d3aca" providerId="ADAL" clId="{A98E2CB1-EFA6-EE4E-92DE-77C914992E56}" dt="2022-07-25T11:34:00.507" v="6355"/>
        <pc:sldMkLst>
          <pc:docMk/>
          <pc:sldMk cId="3663811111" sldId="2142533615"/>
        </pc:sldMkLst>
      </pc:sldChg>
      <pc:sldChg chg="modTransition">
        <pc:chgData name="Pim de Haan" userId="2b3e5deb-29d3-4b97-bbeb-1c6b194d3aca" providerId="ADAL" clId="{A98E2CB1-EFA6-EE4E-92DE-77C914992E56}" dt="2022-07-25T11:34:00.507" v="6355"/>
        <pc:sldMkLst>
          <pc:docMk/>
          <pc:sldMk cId="4257514914" sldId="2142533616"/>
        </pc:sldMkLst>
      </pc:sldChg>
      <pc:sldChg chg="modTransition">
        <pc:chgData name="Pim de Haan" userId="2b3e5deb-29d3-4b97-bbeb-1c6b194d3aca" providerId="ADAL" clId="{A98E2CB1-EFA6-EE4E-92DE-77C914992E56}" dt="2022-07-25T11:34:00.507" v="6355"/>
        <pc:sldMkLst>
          <pc:docMk/>
          <pc:sldMk cId="933279553" sldId="2142533617"/>
        </pc:sldMkLst>
      </pc:sldChg>
      <pc:sldChg chg="modTransition">
        <pc:chgData name="Pim de Haan" userId="2b3e5deb-29d3-4b97-bbeb-1c6b194d3aca" providerId="ADAL" clId="{A98E2CB1-EFA6-EE4E-92DE-77C914992E56}" dt="2022-07-25T11:34:00.507" v="6355"/>
        <pc:sldMkLst>
          <pc:docMk/>
          <pc:sldMk cId="618415917" sldId="2142533618"/>
        </pc:sldMkLst>
      </pc:sldChg>
      <pc:sldChg chg="modTransition">
        <pc:chgData name="Pim de Haan" userId="2b3e5deb-29d3-4b97-bbeb-1c6b194d3aca" providerId="ADAL" clId="{A98E2CB1-EFA6-EE4E-92DE-77C914992E56}" dt="2022-07-25T11:34:00.507" v="6355"/>
        <pc:sldMkLst>
          <pc:docMk/>
          <pc:sldMk cId="4012795276" sldId="2142533619"/>
        </pc:sldMkLst>
      </pc:sldChg>
      <pc:sldChg chg="modSp mod modTransition">
        <pc:chgData name="Pim de Haan" userId="2b3e5deb-29d3-4b97-bbeb-1c6b194d3aca" providerId="ADAL" clId="{A98E2CB1-EFA6-EE4E-92DE-77C914992E56}" dt="2022-07-25T11:34:00.507" v="6355"/>
        <pc:sldMkLst>
          <pc:docMk/>
          <pc:sldMk cId="3485056817" sldId="2142533620"/>
        </pc:sldMkLst>
        <pc:spChg chg="mod">
          <ac:chgData name="Pim de Haan" userId="2b3e5deb-29d3-4b97-bbeb-1c6b194d3aca" providerId="ADAL" clId="{A98E2CB1-EFA6-EE4E-92DE-77C914992E56}" dt="2022-07-25T08:41:23.664" v="172" actId="114"/>
          <ac:spMkLst>
            <pc:docMk/>
            <pc:sldMk cId="3485056817" sldId="2142533620"/>
            <ac:spMk id="30" creationId="{65994F20-721F-7791-9456-C1ACA44293FA}"/>
          </ac:spMkLst>
        </pc:spChg>
      </pc:sldChg>
      <pc:sldChg chg="delSp modSp new mod modTransition">
        <pc:chgData name="Pim de Haan" userId="2b3e5deb-29d3-4b97-bbeb-1c6b194d3aca" providerId="ADAL" clId="{A98E2CB1-EFA6-EE4E-92DE-77C914992E56}" dt="2022-07-25T11:34:00.507" v="6355"/>
        <pc:sldMkLst>
          <pc:docMk/>
          <pc:sldMk cId="30400006" sldId="2142533621"/>
        </pc:sldMkLst>
        <pc:spChg chg="mod">
          <ac:chgData name="Pim de Haan" userId="2b3e5deb-29d3-4b97-bbeb-1c6b194d3aca" providerId="ADAL" clId="{A98E2CB1-EFA6-EE4E-92DE-77C914992E56}" dt="2022-07-25T08:49:03.910" v="195" actId="20577"/>
          <ac:spMkLst>
            <pc:docMk/>
            <pc:sldMk cId="30400006" sldId="2142533621"/>
            <ac:spMk id="3" creationId="{E16E1A6D-05AD-5D6B-09F5-605256A52080}"/>
          </ac:spMkLst>
        </pc:spChg>
        <pc:spChg chg="mod">
          <ac:chgData name="Pim de Haan" userId="2b3e5deb-29d3-4b97-bbeb-1c6b194d3aca" providerId="ADAL" clId="{A98E2CB1-EFA6-EE4E-92DE-77C914992E56}" dt="2022-07-25T10:21:41.163" v="2958" actId="20577"/>
          <ac:spMkLst>
            <pc:docMk/>
            <pc:sldMk cId="30400006" sldId="2142533621"/>
            <ac:spMk id="4" creationId="{629A50DA-2E50-7B56-23A1-08F8C46A6F58}"/>
          </ac:spMkLst>
        </pc:spChg>
        <pc:spChg chg="del">
          <ac:chgData name="Pim de Haan" userId="2b3e5deb-29d3-4b97-bbeb-1c6b194d3aca" providerId="ADAL" clId="{A98E2CB1-EFA6-EE4E-92DE-77C914992E56}" dt="2022-07-25T08:55:03.038" v="641" actId="478"/>
          <ac:spMkLst>
            <pc:docMk/>
            <pc:sldMk cId="30400006" sldId="2142533621"/>
            <ac:spMk id="5" creationId="{3EEC1396-B6B3-F501-C723-D4BBC167CD93}"/>
          </ac:spMkLst>
        </pc:spChg>
      </pc:sldChg>
      <pc:sldChg chg="modSp modTransition">
        <pc:chgData name="Pim de Haan" userId="2b3e5deb-29d3-4b97-bbeb-1c6b194d3aca" providerId="ADAL" clId="{A98E2CB1-EFA6-EE4E-92DE-77C914992E56}" dt="2022-07-25T11:34:03.777" v="6356"/>
        <pc:sldMkLst>
          <pc:docMk/>
          <pc:sldMk cId="1394212693" sldId="2142533622"/>
        </pc:sldMkLst>
        <pc:spChg chg="mod">
          <ac:chgData name="Pim de Haan" userId="2b3e5deb-29d3-4b97-bbeb-1c6b194d3aca" providerId="ADAL" clId="{A98E2CB1-EFA6-EE4E-92DE-77C914992E56}" dt="2022-07-25T10:21:47.097" v="2963" actId="20577"/>
          <ac:spMkLst>
            <pc:docMk/>
            <pc:sldMk cId="1394212693" sldId="2142533622"/>
            <ac:spMk id="4" creationId="{629A50DA-2E50-7B56-23A1-08F8C46A6F58}"/>
          </ac:spMkLst>
        </pc:spChg>
      </pc:sldChg>
      <pc:sldChg chg="addSp delSp modSp new mod modTransition">
        <pc:chgData name="Pim de Haan" userId="2b3e5deb-29d3-4b97-bbeb-1c6b194d3aca" providerId="ADAL" clId="{A98E2CB1-EFA6-EE4E-92DE-77C914992E56}" dt="2022-07-25T11:34:00.507" v="6355"/>
        <pc:sldMkLst>
          <pc:docMk/>
          <pc:sldMk cId="2440963697" sldId="2142533623"/>
        </pc:sldMkLst>
        <pc:spChg chg="del">
          <ac:chgData name="Pim de Haan" userId="2b3e5deb-29d3-4b97-bbeb-1c6b194d3aca" providerId="ADAL" clId="{A98E2CB1-EFA6-EE4E-92DE-77C914992E56}" dt="2022-07-25T09:05:31.760" v="1201" actId="478"/>
          <ac:spMkLst>
            <pc:docMk/>
            <pc:sldMk cId="2440963697" sldId="2142533623"/>
            <ac:spMk id="2" creationId="{1A946238-77AC-2F2F-9764-990EE2865F13}"/>
          </ac:spMkLst>
        </pc:spChg>
        <pc:spChg chg="mod">
          <ac:chgData name="Pim de Haan" userId="2b3e5deb-29d3-4b97-bbeb-1c6b194d3aca" providerId="ADAL" clId="{A98E2CB1-EFA6-EE4E-92DE-77C914992E56}" dt="2022-07-25T09:00:25.724" v="669" actId="20577"/>
          <ac:spMkLst>
            <pc:docMk/>
            <pc:sldMk cId="2440963697" sldId="2142533623"/>
            <ac:spMk id="3" creationId="{3527C664-9C79-BC88-3662-8B1DFD379936}"/>
          </ac:spMkLst>
        </pc:spChg>
        <pc:spChg chg="mod">
          <ac:chgData name="Pim de Haan" userId="2b3e5deb-29d3-4b97-bbeb-1c6b194d3aca" providerId="ADAL" clId="{A98E2CB1-EFA6-EE4E-92DE-77C914992E56}" dt="2022-07-25T10:27:56.404" v="3156" actId="20577"/>
          <ac:spMkLst>
            <pc:docMk/>
            <pc:sldMk cId="2440963697" sldId="2142533623"/>
            <ac:spMk id="4" creationId="{8E96C257-BB08-02DD-1BD9-2CAF4E685766}"/>
          </ac:spMkLst>
        </pc:spChg>
        <pc:spChg chg="add del mod">
          <ac:chgData name="Pim de Haan" userId="2b3e5deb-29d3-4b97-bbeb-1c6b194d3aca" providerId="ADAL" clId="{A98E2CB1-EFA6-EE4E-92DE-77C914992E56}" dt="2022-07-25T09:05:34.561" v="1203"/>
          <ac:spMkLst>
            <pc:docMk/>
            <pc:sldMk cId="2440963697" sldId="2142533623"/>
            <ac:spMk id="6" creationId="{2A7C5A50-E30B-D01D-77BF-58AB60FD020D}"/>
          </ac:spMkLst>
        </pc:spChg>
      </pc:sldChg>
      <pc:sldChg chg="addSp delSp modSp new mod modTransition modAnim">
        <pc:chgData name="Pim de Haan" userId="2b3e5deb-29d3-4b97-bbeb-1c6b194d3aca" providerId="ADAL" clId="{A98E2CB1-EFA6-EE4E-92DE-77C914992E56}" dt="2022-07-25T11:34:00.507" v="6355"/>
        <pc:sldMkLst>
          <pc:docMk/>
          <pc:sldMk cId="1995157759" sldId="2142533624"/>
        </pc:sldMkLst>
        <pc:spChg chg="mod">
          <ac:chgData name="Pim de Haan" userId="2b3e5deb-29d3-4b97-bbeb-1c6b194d3aca" providerId="ADAL" clId="{A98E2CB1-EFA6-EE4E-92DE-77C914992E56}" dt="2022-07-25T10:18:53.520" v="2919" actId="20577"/>
          <ac:spMkLst>
            <pc:docMk/>
            <pc:sldMk cId="1995157759" sldId="2142533624"/>
            <ac:spMk id="3" creationId="{FC273345-91DB-3433-0764-C68566F21CC4}"/>
          </ac:spMkLst>
        </pc:spChg>
        <pc:spChg chg="add del mod">
          <ac:chgData name="Pim de Haan" userId="2b3e5deb-29d3-4b97-bbeb-1c6b194d3aca" providerId="ADAL" clId="{A98E2CB1-EFA6-EE4E-92DE-77C914992E56}" dt="2022-07-25T10:17:25.243" v="2902" actId="1076"/>
          <ac:spMkLst>
            <pc:docMk/>
            <pc:sldMk cId="1995157759" sldId="2142533624"/>
            <ac:spMk id="4" creationId="{231C0E02-D405-E60D-9362-E9C232137670}"/>
          </ac:spMkLst>
        </pc:spChg>
        <pc:spChg chg="add del mod">
          <ac:chgData name="Pim de Haan" userId="2b3e5deb-29d3-4b97-bbeb-1c6b194d3aca" providerId="ADAL" clId="{A98E2CB1-EFA6-EE4E-92DE-77C914992E56}" dt="2022-07-25T10:17:24.187" v="2901" actId="21"/>
          <ac:spMkLst>
            <pc:docMk/>
            <pc:sldMk cId="1995157759" sldId="2142533624"/>
            <ac:spMk id="51" creationId="{1C0287B0-4400-F505-4724-11D2C6E2B2ED}"/>
          </ac:spMkLst>
        </pc:spChg>
        <pc:spChg chg="add mod">
          <ac:chgData name="Pim de Haan" userId="2b3e5deb-29d3-4b97-bbeb-1c6b194d3aca" providerId="ADAL" clId="{A98E2CB1-EFA6-EE4E-92DE-77C914992E56}" dt="2022-07-25T10:18:11.959" v="2908" actId="767"/>
          <ac:spMkLst>
            <pc:docMk/>
            <pc:sldMk cId="1995157759" sldId="2142533624"/>
            <ac:spMk id="60" creationId="{DCAAA11A-2CDB-0CB4-4832-E3E95C367E32}"/>
          </ac:spMkLst>
        </pc:spChg>
        <pc:grpChg chg="add del">
          <ac:chgData name="Pim de Haan" userId="2b3e5deb-29d3-4b97-bbeb-1c6b194d3aca" providerId="ADAL" clId="{A98E2CB1-EFA6-EE4E-92DE-77C914992E56}" dt="2022-07-25T10:17:14.016" v="2897" actId="165"/>
          <ac:grpSpMkLst>
            <pc:docMk/>
            <pc:sldMk cId="1995157759" sldId="2142533624"/>
            <ac:grpSpMk id="15" creationId="{75C61B56-BE2D-EA55-6C52-9BEC167674DE}"/>
          </ac:grpSpMkLst>
        </pc:grpChg>
        <pc:grpChg chg="add">
          <ac:chgData name="Pim de Haan" userId="2b3e5deb-29d3-4b97-bbeb-1c6b194d3aca" providerId="ADAL" clId="{A98E2CB1-EFA6-EE4E-92DE-77C914992E56}" dt="2022-07-25T10:17:18.404" v="2898" actId="164"/>
          <ac:grpSpMkLst>
            <pc:docMk/>
            <pc:sldMk cId="1995157759" sldId="2142533624"/>
            <ac:grpSpMk id="34" creationId="{910EFC72-E80D-F673-F3F7-DB18F12704EA}"/>
          </ac:grpSpMkLst>
        </pc:grpChg>
        <pc:grpChg chg="add">
          <ac:chgData name="Pim de Haan" userId="2b3e5deb-29d3-4b97-bbeb-1c6b194d3aca" providerId="ADAL" clId="{A98E2CB1-EFA6-EE4E-92DE-77C914992E56}" dt="2022-07-25T10:17:38.148" v="2903" actId="164"/>
          <ac:grpSpMkLst>
            <pc:docMk/>
            <pc:sldMk cId="1995157759" sldId="2142533624"/>
            <ac:grpSpMk id="53" creationId="{27DEBAEB-9AF6-A069-2726-D8ED1DD85CA9}"/>
          </ac:grpSpMkLst>
        </pc:grpChg>
        <pc:grpChg chg="add">
          <ac:chgData name="Pim de Haan" userId="2b3e5deb-29d3-4b97-bbeb-1c6b194d3aca" providerId="ADAL" clId="{A98E2CB1-EFA6-EE4E-92DE-77C914992E56}" dt="2022-07-25T10:17:45.935" v="2904" actId="164"/>
          <ac:grpSpMkLst>
            <pc:docMk/>
            <pc:sldMk cId="1995157759" sldId="2142533624"/>
            <ac:grpSpMk id="54" creationId="{87C597C9-F822-AE36-7F41-6AEECF24849E}"/>
          </ac:grpSpMkLst>
        </pc:grpChg>
        <pc:inkChg chg="topLvl">
          <ac:chgData name="Pim de Haan" userId="2b3e5deb-29d3-4b97-bbeb-1c6b194d3aca" providerId="ADAL" clId="{A98E2CB1-EFA6-EE4E-92DE-77C914992E56}" dt="2022-07-25T10:17:14.016" v="2897" actId="165"/>
          <ac:inkMkLst>
            <pc:docMk/>
            <pc:sldMk cId="1995157759" sldId="2142533624"/>
            <ac:inkMk id="10" creationId="{3B7B71F7-5A5E-7A4C-55F0-6EB5570DEF2B}"/>
          </ac:inkMkLst>
        </pc:inkChg>
        <pc:inkChg chg="topLvl">
          <ac:chgData name="Pim de Haan" userId="2b3e5deb-29d3-4b97-bbeb-1c6b194d3aca" providerId="ADAL" clId="{A98E2CB1-EFA6-EE4E-92DE-77C914992E56}" dt="2022-07-25T10:17:14.016" v="2897" actId="165"/>
          <ac:inkMkLst>
            <pc:docMk/>
            <pc:sldMk cId="1995157759" sldId="2142533624"/>
            <ac:inkMk id="11" creationId="{7FADE3EC-8661-9613-EBF7-968FB25F11F1}"/>
          </ac:inkMkLst>
        </pc:inkChg>
        <pc:inkChg chg="mod">
          <ac:chgData name="Pim de Haan" userId="2b3e5deb-29d3-4b97-bbeb-1c6b194d3aca" providerId="ADAL" clId="{A98E2CB1-EFA6-EE4E-92DE-77C914992E56}" dt="2022-07-25T10:16:48.714" v="2895" actId="1076"/>
          <ac:inkMkLst>
            <pc:docMk/>
            <pc:sldMk cId="1995157759" sldId="2142533624"/>
            <ac:inkMk id="14" creationId="{29D09823-9C60-2FF8-68FE-5C8FBBE497E4}"/>
          </ac:inkMkLst>
        </pc:inkChg>
        <pc:inkChg chg="mod">
          <ac:chgData name="Pim de Haan" userId="2b3e5deb-29d3-4b97-bbeb-1c6b194d3aca" providerId="ADAL" clId="{A98E2CB1-EFA6-EE4E-92DE-77C914992E56}" dt="2022-07-25T10:16:48.714" v="2895" actId="1076"/>
          <ac:inkMkLst>
            <pc:docMk/>
            <pc:sldMk cId="1995157759" sldId="2142533624"/>
            <ac:inkMk id="17" creationId="{B45A33F1-D6BA-EB3B-FCFF-DEAA68AFA0CC}"/>
          </ac:inkMkLst>
        </pc:inkChg>
        <pc:inkChg chg="mod">
          <ac:chgData name="Pim de Haan" userId="2b3e5deb-29d3-4b97-bbeb-1c6b194d3aca" providerId="ADAL" clId="{A98E2CB1-EFA6-EE4E-92DE-77C914992E56}" dt="2022-07-25T10:16:48.714" v="2895" actId="1076"/>
          <ac:inkMkLst>
            <pc:docMk/>
            <pc:sldMk cId="1995157759" sldId="2142533624"/>
            <ac:inkMk id="18" creationId="{F70B3C3F-BCC1-7EC3-3CF7-9BC4E1DF77C6}"/>
          </ac:inkMkLst>
        </pc:inkChg>
        <pc:inkChg chg="mod">
          <ac:chgData name="Pim de Haan" userId="2b3e5deb-29d3-4b97-bbeb-1c6b194d3aca" providerId="ADAL" clId="{A98E2CB1-EFA6-EE4E-92DE-77C914992E56}" dt="2022-07-25T10:16:48.714" v="2895" actId="1076"/>
          <ac:inkMkLst>
            <pc:docMk/>
            <pc:sldMk cId="1995157759" sldId="2142533624"/>
            <ac:inkMk id="20" creationId="{E72ED222-3F7C-3877-C653-D8FB01333C79}"/>
          </ac:inkMkLst>
        </pc:inkChg>
        <pc:inkChg chg="topLvl">
          <ac:chgData name="Pim de Haan" userId="2b3e5deb-29d3-4b97-bbeb-1c6b194d3aca" providerId="ADAL" clId="{A98E2CB1-EFA6-EE4E-92DE-77C914992E56}" dt="2022-07-25T10:17:14.016" v="2897" actId="165"/>
          <ac:inkMkLst>
            <pc:docMk/>
            <pc:sldMk cId="1995157759" sldId="2142533624"/>
            <ac:inkMk id="23" creationId="{7BC4B57F-CA5A-36B3-7A47-4A38A9D5AEA8}"/>
          </ac:inkMkLst>
        </pc:inkChg>
        <pc:inkChg chg="topLvl">
          <ac:chgData name="Pim de Haan" userId="2b3e5deb-29d3-4b97-bbeb-1c6b194d3aca" providerId="ADAL" clId="{A98E2CB1-EFA6-EE4E-92DE-77C914992E56}" dt="2022-07-25T10:17:14.016" v="2897" actId="165"/>
          <ac:inkMkLst>
            <pc:docMk/>
            <pc:sldMk cId="1995157759" sldId="2142533624"/>
            <ac:inkMk id="24" creationId="{F8ABB7FA-E1F6-2AA9-C850-72CA0083DE01}"/>
          </ac:inkMkLst>
        </pc:inkChg>
        <pc:inkChg chg="topLvl">
          <ac:chgData name="Pim de Haan" userId="2b3e5deb-29d3-4b97-bbeb-1c6b194d3aca" providerId="ADAL" clId="{A98E2CB1-EFA6-EE4E-92DE-77C914992E56}" dt="2022-07-25T10:17:14.016" v="2897" actId="165"/>
          <ac:inkMkLst>
            <pc:docMk/>
            <pc:sldMk cId="1995157759" sldId="2142533624"/>
            <ac:inkMk id="25" creationId="{4A265AF5-5498-D675-272D-A4FF7E70E470}"/>
          </ac:inkMkLst>
        </pc:inkChg>
        <pc:inkChg chg="mod">
          <ac:chgData name="Pim de Haan" userId="2b3e5deb-29d3-4b97-bbeb-1c6b194d3aca" providerId="ADAL" clId="{A98E2CB1-EFA6-EE4E-92DE-77C914992E56}" dt="2022-07-25T10:16:48.714" v="2895" actId="1076"/>
          <ac:inkMkLst>
            <pc:docMk/>
            <pc:sldMk cId="1995157759" sldId="2142533624"/>
            <ac:inkMk id="33" creationId="{5ED2B14D-F580-B401-1D3B-C42391838D85}"/>
          </ac:inkMkLst>
        </pc:inkChg>
        <pc:inkChg chg="mod">
          <ac:chgData name="Pim de Haan" userId="2b3e5deb-29d3-4b97-bbeb-1c6b194d3aca" providerId="ADAL" clId="{A98E2CB1-EFA6-EE4E-92DE-77C914992E56}" dt="2022-07-25T10:16:48.714" v="2895" actId="1076"/>
          <ac:inkMkLst>
            <pc:docMk/>
            <pc:sldMk cId="1995157759" sldId="2142533624"/>
            <ac:inkMk id="39" creationId="{6C22FDF6-FCA6-B5BA-0574-6F2D4A9D58D7}"/>
          </ac:inkMkLst>
        </pc:inkChg>
        <pc:inkChg chg="mod">
          <ac:chgData name="Pim de Haan" userId="2b3e5deb-29d3-4b97-bbeb-1c6b194d3aca" providerId="ADAL" clId="{A98E2CB1-EFA6-EE4E-92DE-77C914992E56}" dt="2022-07-25T10:16:48.714" v="2895" actId="1076"/>
          <ac:inkMkLst>
            <pc:docMk/>
            <pc:sldMk cId="1995157759" sldId="2142533624"/>
            <ac:inkMk id="42" creationId="{78276727-6173-8B2F-B0F3-8402035311A4}"/>
          </ac:inkMkLst>
        </pc:inkChg>
        <pc:inkChg chg="mod">
          <ac:chgData name="Pim de Haan" userId="2b3e5deb-29d3-4b97-bbeb-1c6b194d3aca" providerId="ADAL" clId="{A98E2CB1-EFA6-EE4E-92DE-77C914992E56}" dt="2022-07-25T10:16:48.714" v="2895" actId="1076"/>
          <ac:inkMkLst>
            <pc:docMk/>
            <pc:sldMk cId="1995157759" sldId="2142533624"/>
            <ac:inkMk id="52" creationId="{B4689683-5A4B-4097-EB43-93097C3C44A6}"/>
          </ac:inkMkLst>
        </pc:inkChg>
        <pc:inkChg chg="mod">
          <ac:chgData name="Pim de Haan" userId="2b3e5deb-29d3-4b97-bbeb-1c6b194d3aca" providerId="ADAL" clId="{A98E2CB1-EFA6-EE4E-92DE-77C914992E56}" dt="2022-07-25T10:16:48.714" v="2895" actId="1076"/>
          <ac:inkMkLst>
            <pc:docMk/>
            <pc:sldMk cId="1995157759" sldId="2142533624"/>
            <ac:inkMk id="59" creationId="{941918A1-6AA7-0FB7-35B5-FA98BA72FE60}"/>
          </ac:inkMkLst>
        </pc:inkChg>
      </pc:sldChg>
      <pc:sldChg chg="addSp delSp modSp add mod modTransition modAnim">
        <pc:chgData name="Pim de Haan" userId="2b3e5deb-29d3-4b97-bbeb-1c6b194d3aca" providerId="ADAL" clId="{A98E2CB1-EFA6-EE4E-92DE-77C914992E56}" dt="2022-07-25T11:34:00.507" v="6355"/>
        <pc:sldMkLst>
          <pc:docMk/>
          <pc:sldMk cId="2984712353" sldId="2142533625"/>
        </pc:sldMkLst>
        <pc:spChg chg="mod">
          <ac:chgData name="Pim de Haan" userId="2b3e5deb-29d3-4b97-bbeb-1c6b194d3aca" providerId="ADAL" clId="{A98E2CB1-EFA6-EE4E-92DE-77C914992E56}" dt="2022-07-25T09:35:54.712" v="1313" actId="1076"/>
          <ac:spMkLst>
            <pc:docMk/>
            <pc:sldMk cId="2984712353" sldId="2142533625"/>
            <ac:spMk id="3" creationId="{6AA9E6D5-B396-878C-1E73-24B20E5FE666}"/>
          </ac:spMkLst>
        </pc:spChg>
        <pc:spChg chg="mod">
          <ac:chgData name="Pim de Haan" userId="2b3e5deb-29d3-4b97-bbeb-1c6b194d3aca" providerId="ADAL" clId="{A98E2CB1-EFA6-EE4E-92DE-77C914992E56}" dt="2022-07-25T09:54:01.806" v="2081" actId="20577"/>
          <ac:spMkLst>
            <pc:docMk/>
            <pc:sldMk cId="2984712353" sldId="2142533625"/>
            <ac:spMk id="4" creationId="{8C409857-6C70-4079-F8A7-95B27F972F74}"/>
          </ac:spMkLst>
        </pc:spChg>
        <pc:spChg chg="mod">
          <ac:chgData name="Pim de Haan" userId="2b3e5deb-29d3-4b97-bbeb-1c6b194d3aca" providerId="ADAL" clId="{A98E2CB1-EFA6-EE4E-92DE-77C914992E56}" dt="2022-07-25T09:36:05.605" v="1316"/>
          <ac:spMkLst>
            <pc:docMk/>
            <pc:sldMk cId="2984712353" sldId="2142533625"/>
            <ac:spMk id="6" creationId="{961DBAFB-1608-2475-F9D0-341881D04498}"/>
          </ac:spMkLst>
        </pc:spChg>
        <pc:spChg chg="mod">
          <ac:chgData name="Pim de Haan" userId="2b3e5deb-29d3-4b97-bbeb-1c6b194d3aca" providerId="ADAL" clId="{A98E2CB1-EFA6-EE4E-92DE-77C914992E56}" dt="2022-07-25T09:36:05.605" v="1316"/>
          <ac:spMkLst>
            <pc:docMk/>
            <pc:sldMk cId="2984712353" sldId="2142533625"/>
            <ac:spMk id="8" creationId="{93C6F775-9744-0187-1357-DD662D748666}"/>
          </ac:spMkLst>
        </pc:spChg>
        <pc:spChg chg="mod">
          <ac:chgData name="Pim de Haan" userId="2b3e5deb-29d3-4b97-bbeb-1c6b194d3aca" providerId="ADAL" clId="{A98E2CB1-EFA6-EE4E-92DE-77C914992E56}" dt="2022-07-25T09:36:05.605" v="1316"/>
          <ac:spMkLst>
            <pc:docMk/>
            <pc:sldMk cId="2984712353" sldId="2142533625"/>
            <ac:spMk id="9" creationId="{66357A39-4A40-CC52-8608-C258DD93DE03}"/>
          </ac:spMkLst>
        </pc:spChg>
        <pc:spChg chg="mod">
          <ac:chgData name="Pim de Haan" userId="2b3e5deb-29d3-4b97-bbeb-1c6b194d3aca" providerId="ADAL" clId="{A98E2CB1-EFA6-EE4E-92DE-77C914992E56}" dt="2022-07-25T09:36:05.605" v="1316"/>
          <ac:spMkLst>
            <pc:docMk/>
            <pc:sldMk cId="2984712353" sldId="2142533625"/>
            <ac:spMk id="12" creationId="{D9D451F6-EE07-31D8-6505-935BB7D479D5}"/>
          </ac:spMkLst>
        </pc:spChg>
        <pc:spChg chg="mod">
          <ac:chgData name="Pim de Haan" userId="2b3e5deb-29d3-4b97-bbeb-1c6b194d3aca" providerId="ADAL" clId="{A98E2CB1-EFA6-EE4E-92DE-77C914992E56}" dt="2022-07-25T09:36:05.605" v="1316"/>
          <ac:spMkLst>
            <pc:docMk/>
            <pc:sldMk cId="2984712353" sldId="2142533625"/>
            <ac:spMk id="20" creationId="{2105434F-10F8-294F-7097-2CFCE639309D}"/>
          </ac:spMkLst>
        </pc:spChg>
        <pc:spChg chg="mod">
          <ac:chgData name="Pim de Haan" userId="2b3e5deb-29d3-4b97-bbeb-1c6b194d3aca" providerId="ADAL" clId="{A98E2CB1-EFA6-EE4E-92DE-77C914992E56}" dt="2022-07-25T09:36:05.605" v="1316"/>
          <ac:spMkLst>
            <pc:docMk/>
            <pc:sldMk cId="2984712353" sldId="2142533625"/>
            <ac:spMk id="28" creationId="{902B13C0-6519-6435-AD62-4E3BFB9328CE}"/>
          </ac:spMkLst>
        </pc:spChg>
        <pc:spChg chg="mod">
          <ac:chgData name="Pim de Haan" userId="2b3e5deb-29d3-4b97-bbeb-1c6b194d3aca" providerId="ADAL" clId="{A98E2CB1-EFA6-EE4E-92DE-77C914992E56}" dt="2022-07-25T09:36:05.605" v="1316"/>
          <ac:spMkLst>
            <pc:docMk/>
            <pc:sldMk cId="2984712353" sldId="2142533625"/>
            <ac:spMk id="31" creationId="{75EF70AF-45B5-DDBB-9E85-E34AFEDC9A4B}"/>
          </ac:spMkLst>
        </pc:spChg>
        <pc:spChg chg="mod">
          <ac:chgData name="Pim de Haan" userId="2b3e5deb-29d3-4b97-bbeb-1c6b194d3aca" providerId="ADAL" clId="{A98E2CB1-EFA6-EE4E-92DE-77C914992E56}" dt="2022-07-25T09:36:05.605" v="1316"/>
          <ac:spMkLst>
            <pc:docMk/>
            <pc:sldMk cId="2984712353" sldId="2142533625"/>
            <ac:spMk id="32" creationId="{8CCF55C8-F144-9F62-673D-D0743FE4D671}"/>
          </ac:spMkLst>
        </pc:spChg>
        <pc:spChg chg="mod">
          <ac:chgData name="Pim de Haan" userId="2b3e5deb-29d3-4b97-bbeb-1c6b194d3aca" providerId="ADAL" clId="{A98E2CB1-EFA6-EE4E-92DE-77C914992E56}" dt="2022-07-25T09:36:05.605" v="1316"/>
          <ac:spMkLst>
            <pc:docMk/>
            <pc:sldMk cId="2984712353" sldId="2142533625"/>
            <ac:spMk id="36" creationId="{150F14DE-7424-ED7F-5046-14D36A1D8DA2}"/>
          </ac:spMkLst>
        </pc:spChg>
        <pc:spChg chg="mod">
          <ac:chgData name="Pim de Haan" userId="2b3e5deb-29d3-4b97-bbeb-1c6b194d3aca" providerId="ADAL" clId="{A98E2CB1-EFA6-EE4E-92DE-77C914992E56}" dt="2022-07-25T09:36:05.605" v="1316"/>
          <ac:spMkLst>
            <pc:docMk/>
            <pc:sldMk cId="2984712353" sldId="2142533625"/>
            <ac:spMk id="38" creationId="{76F686CD-9CFF-C5AF-4B62-13ACD9C025BA}"/>
          </ac:spMkLst>
        </pc:spChg>
        <pc:grpChg chg="add mod">
          <ac:chgData name="Pim de Haan" userId="2b3e5deb-29d3-4b97-bbeb-1c6b194d3aca" providerId="ADAL" clId="{A98E2CB1-EFA6-EE4E-92DE-77C914992E56}" dt="2022-07-25T09:36:07.882" v="1317" actId="1076"/>
          <ac:grpSpMkLst>
            <pc:docMk/>
            <pc:sldMk cId="2984712353" sldId="2142533625"/>
            <ac:grpSpMk id="2" creationId="{5C23B27B-AE66-3DD5-167C-03C85FCA58F5}"/>
          </ac:grpSpMkLst>
        </pc:grpChg>
        <pc:grpChg chg="mod">
          <ac:chgData name="Pim de Haan" userId="2b3e5deb-29d3-4b97-bbeb-1c6b194d3aca" providerId="ADAL" clId="{A98E2CB1-EFA6-EE4E-92DE-77C914992E56}" dt="2022-07-25T09:36:05.605" v="1316"/>
          <ac:grpSpMkLst>
            <pc:docMk/>
            <pc:sldMk cId="2984712353" sldId="2142533625"/>
            <ac:grpSpMk id="5" creationId="{C31EF482-133A-0FE9-592C-D839CD2B8E8D}"/>
          </ac:grpSpMkLst>
        </pc:grpChg>
        <pc:grpChg chg="add">
          <ac:chgData name="Pim de Haan" userId="2b3e5deb-29d3-4b97-bbeb-1c6b194d3aca" providerId="ADAL" clId="{A98E2CB1-EFA6-EE4E-92DE-77C914992E56}" dt="2022-07-25T10:29:53.600" v="3283" actId="164"/>
          <ac:grpSpMkLst>
            <pc:docMk/>
            <pc:sldMk cId="2984712353" sldId="2142533625"/>
            <ac:grpSpMk id="22" creationId="{F6F02A48-37A0-23F6-B9A4-DAC177CCF10D}"/>
          </ac:grpSpMkLst>
        </pc:grpChg>
        <pc:grpChg chg="mod">
          <ac:chgData name="Pim de Haan" userId="2b3e5deb-29d3-4b97-bbeb-1c6b194d3aca" providerId="ADAL" clId="{A98E2CB1-EFA6-EE4E-92DE-77C914992E56}" dt="2022-07-25T09:36:05.605" v="1316"/>
          <ac:grpSpMkLst>
            <pc:docMk/>
            <pc:sldMk cId="2984712353" sldId="2142533625"/>
            <ac:grpSpMk id="29" creationId="{52920C04-5D67-A727-2B11-84833CCB9AD0}"/>
          </ac:grpSpMkLst>
        </pc:grpChg>
        <pc:grpChg chg="mod">
          <ac:chgData name="Pim de Haan" userId="2b3e5deb-29d3-4b97-bbeb-1c6b194d3aca" providerId="ADAL" clId="{A98E2CB1-EFA6-EE4E-92DE-77C914992E56}" dt="2022-07-25T09:36:03.077" v="1315" actId="1076"/>
          <ac:grpSpMkLst>
            <pc:docMk/>
            <pc:sldMk cId="2984712353" sldId="2142533625"/>
            <ac:grpSpMk id="55" creationId="{49EACE4C-2C52-E0E2-1516-547D01EE6603}"/>
          </ac:grpSpMkLst>
        </pc:grpChg>
        <pc:cxnChg chg="del mod">
          <ac:chgData name="Pim de Haan" userId="2b3e5deb-29d3-4b97-bbeb-1c6b194d3aca" providerId="ADAL" clId="{A98E2CB1-EFA6-EE4E-92DE-77C914992E56}" dt="2022-07-25T09:36:09.467" v="1318" actId="478"/>
          <ac:cxnSpMkLst>
            <pc:docMk/>
            <pc:sldMk cId="2984712353" sldId="2142533625"/>
            <ac:cxnSpMk id="21" creationId="{068040F1-C4DD-14DD-24D8-C66184389E93}"/>
          </ac:cxnSpMkLst>
        </pc:cxnChg>
        <pc:cxnChg chg="del mod">
          <ac:chgData name="Pim de Haan" userId="2b3e5deb-29d3-4b97-bbeb-1c6b194d3aca" providerId="ADAL" clId="{A98E2CB1-EFA6-EE4E-92DE-77C914992E56}" dt="2022-07-25T09:36:16.948" v="1320" actId="478"/>
          <ac:cxnSpMkLst>
            <pc:docMk/>
            <pc:sldMk cId="2984712353" sldId="2142533625"/>
            <ac:cxnSpMk id="22" creationId="{7A0AA7FF-5FA7-A381-71DC-1917D502018F}"/>
          </ac:cxnSpMkLst>
        </pc:cxnChg>
        <pc:cxnChg chg="del mod">
          <ac:chgData name="Pim de Haan" userId="2b3e5deb-29d3-4b97-bbeb-1c6b194d3aca" providerId="ADAL" clId="{A98E2CB1-EFA6-EE4E-92DE-77C914992E56}" dt="2022-07-25T09:36:21.314" v="1323" actId="478"/>
          <ac:cxnSpMkLst>
            <pc:docMk/>
            <pc:sldMk cId="2984712353" sldId="2142533625"/>
            <ac:cxnSpMk id="23" creationId="{AD874312-B379-2109-F27C-F52B53A96D87}"/>
          </ac:cxnSpMkLst>
        </pc:cxnChg>
        <pc:cxnChg chg="del mod">
          <ac:chgData name="Pim de Haan" userId="2b3e5deb-29d3-4b97-bbeb-1c6b194d3aca" providerId="ADAL" clId="{A98E2CB1-EFA6-EE4E-92DE-77C914992E56}" dt="2022-07-25T09:36:19.834" v="1322" actId="478"/>
          <ac:cxnSpMkLst>
            <pc:docMk/>
            <pc:sldMk cId="2984712353" sldId="2142533625"/>
            <ac:cxnSpMk id="24" creationId="{1CAEDC7B-4C03-7424-5BA8-13C71B669B65}"/>
          </ac:cxnSpMkLst>
        </pc:cxnChg>
        <pc:cxnChg chg="del mod">
          <ac:chgData name="Pim de Haan" userId="2b3e5deb-29d3-4b97-bbeb-1c6b194d3aca" providerId="ADAL" clId="{A98E2CB1-EFA6-EE4E-92DE-77C914992E56}" dt="2022-07-25T09:36:15.020" v="1319" actId="478"/>
          <ac:cxnSpMkLst>
            <pc:docMk/>
            <pc:sldMk cId="2984712353" sldId="2142533625"/>
            <ac:cxnSpMk id="25" creationId="{742D2BCF-3849-805A-CE7D-E9268C5828DF}"/>
          </ac:cxnSpMkLst>
        </pc:cxnChg>
        <pc:cxnChg chg="del mod">
          <ac:chgData name="Pim de Haan" userId="2b3e5deb-29d3-4b97-bbeb-1c6b194d3aca" providerId="ADAL" clId="{A98E2CB1-EFA6-EE4E-92DE-77C914992E56}" dt="2022-07-25T09:36:18.289" v="1321" actId="478"/>
          <ac:cxnSpMkLst>
            <pc:docMk/>
            <pc:sldMk cId="2984712353" sldId="2142533625"/>
            <ac:cxnSpMk id="27" creationId="{7B484784-A2BB-2660-903B-BF2EEE48F0B9}"/>
          </ac:cxnSpMkLst>
        </pc:cxnChg>
        <pc:cxnChg chg="del mod">
          <ac:chgData name="Pim de Haan" userId="2b3e5deb-29d3-4b97-bbeb-1c6b194d3aca" providerId="ADAL" clId="{A98E2CB1-EFA6-EE4E-92DE-77C914992E56}" dt="2022-07-25T09:36:26.316" v="1324" actId="478"/>
          <ac:cxnSpMkLst>
            <pc:docMk/>
            <pc:sldMk cId="2984712353" sldId="2142533625"/>
            <ac:cxnSpMk id="34" creationId="{33AE93CC-5CA2-0384-4B3A-28160C374EC2}"/>
          </ac:cxnSpMkLst>
        </pc:cxnChg>
        <pc:cxnChg chg="del mod">
          <ac:chgData name="Pim de Haan" userId="2b3e5deb-29d3-4b97-bbeb-1c6b194d3aca" providerId="ADAL" clId="{A98E2CB1-EFA6-EE4E-92DE-77C914992E56}" dt="2022-07-25T09:36:27.755" v="1325" actId="478"/>
          <ac:cxnSpMkLst>
            <pc:docMk/>
            <pc:sldMk cId="2984712353" sldId="2142533625"/>
            <ac:cxnSpMk id="35" creationId="{9C12F0DB-4560-52DD-642D-C6D316D8730D}"/>
          </ac:cxnSpMkLst>
        </pc:cxnChg>
      </pc:sldChg>
      <pc:sldChg chg="modSp add mod modTransition modAnim">
        <pc:chgData name="Pim de Haan" userId="2b3e5deb-29d3-4b97-bbeb-1c6b194d3aca" providerId="ADAL" clId="{A98E2CB1-EFA6-EE4E-92DE-77C914992E56}" dt="2022-07-25T11:34:00.507" v="6355"/>
        <pc:sldMkLst>
          <pc:docMk/>
          <pc:sldMk cId="2230153592" sldId="2142533626"/>
        </pc:sldMkLst>
        <pc:spChg chg="mod">
          <ac:chgData name="Pim de Haan" userId="2b3e5deb-29d3-4b97-bbeb-1c6b194d3aca" providerId="ADAL" clId="{A98E2CB1-EFA6-EE4E-92DE-77C914992E56}" dt="2022-07-25T09:41:25.987" v="1407" actId="20577"/>
          <ac:spMkLst>
            <pc:docMk/>
            <pc:sldMk cId="2230153592" sldId="2142533626"/>
            <ac:spMk id="3" creationId="{55C72D69-5A41-671C-831F-270F7B2AC3FF}"/>
          </ac:spMkLst>
        </pc:spChg>
        <pc:spChg chg="mod">
          <ac:chgData name="Pim de Haan" userId="2b3e5deb-29d3-4b97-bbeb-1c6b194d3aca" providerId="ADAL" clId="{A98E2CB1-EFA6-EE4E-92DE-77C914992E56}" dt="2022-07-25T10:29:14.705" v="3279" actId="20577"/>
          <ac:spMkLst>
            <pc:docMk/>
            <pc:sldMk cId="2230153592" sldId="2142533626"/>
            <ac:spMk id="4" creationId="{FCF51A0D-7F45-328C-C1FB-31C43DD1D51F}"/>
          </ac:spMkLst>
        </pc:spChg>
        <pc:grpChg chg="mod">
          <ac:chgData name="Pim de Haan" userId="2b3e5deb-29d3-4b97-bbeb-1c6b194d3aca" providerId="ADAL" clId="{A98E2CB1-EFA6-EE4E-92DE-77C914992E56}" dt="2022-07-25T10:29:16.275" v="3280" actId="1076"/>
          <ac:grpSpMkLst>
            <pc:docMk/>
            <pc:sldMk cId="2230153592" sldId="2142533626"/>
            <ac:grpSpMk id="34" creationId="{9B4EB2E0-6615-435D-CF87-ABF518EB60D2}"/>
          </ac:grpSpMkLst>
        </pc:grpChg>
      </pc:sldChg>
      <pc:sldChg chg="modSp new mod modTransition modAnim">
        <pc:chgData name="Pim de Haan" userId="2b3e5deb-29d3-4b97-bbeb-1c6b194d3aca" providerId="ADAL" clId="{A98E2CB1-EFA6-EE4E-92DE-77C914992E56}" dt="2022-07-25T11:34:00.507" v="6355"/>
        <pc:sldMkLst>
          <pc:docMk/>
          <pc:sldMk cId="63133536" sldId="2142533627"/>
        </pc:sldMkLst>
        <pc:spChg chg="mod">
          <ac:chgData name="Pim de Haan" userId="2b3e5deb-29d3-4b97-bbeb-1c6b194d3aca" providerId="ADAL" clId="{A98E2CB1-EFA6-EE4E-92DE-77C914992E56}" dt="2022-07-25T10:26:37.221" v="3018" actId="20577"/>
          <ac:spMkLst>
            <pc:docMk/>
            <pc:sldMk cId="63133536" sldId="2142533627"/>
            <ac:spMk id="3" creationId="{D9A5F90F-687C-1B06-EB68-EC276A1DE782}"/>
          </ac:spMkLst>
        </pc:spChg>
        <pc:spChg chg="mod">
          <ac:chgData name="Pim de Haan" userId="2b3e5deb-29d3-4b97-bbeb-1c6b194d3aca" providerId="ADAL" clId="{A98E2CB1-EFA6-EE4E-92DE-77C914992E56}" dt="2022-07-25T11:01:15.246" v="5291" actId="207"/>
          <ac:spMkLst>
            <pc:docMk/>
            <pc:sldMk cId="63133536" sldId="2142533627"/>
            <ac:spMk id="4" creationId="{1857B693-66BB-0A7C-1ED7-88C40B0749C4}"/>
          </ac:spMkLst>
        </pc:spChg>
        <pc:spChg chg="mod">
          <ac:chgData name="Pim de Haan" userId="2b3e5deb-29d3-4b97-bbeb-1c6b194d3aca" providerId="ADAL" clId="{A98E2CB1-EFA6-EE4E-92DE-77C914992E56}" dt="2022-07-25T10:26:51.255" v="3089" actId="20577"/>
          <ac:spMkLst>
            <pc:docMk/>
            <pc:sldMk cId="63133536" sldId="2142533627"/>
            <ac:spMk id="5" creationId="{77460185-3C86-EAF1-E773-57DA99BFCCB3}"/>
          </ac:spMkLst>
        </pc:spChg>
      </pc:sldChg>
      <pc:sldChg chg="add del">
        <pc:chgData name="Pim de Haan" userId="2b3e5deb-29d3-4b97-bbeb-1c6b194d3aca" providerId="ADAL" clId="{A98E2CB1-EFA6-EE4E-92DE-77C914992E56}" dt="2022-07-25T10:53:30.294" v="4842" actId="2696"/>
        <pc:sldMkLst>
          <pc:docMk/>
          <pc:sldMk cId="844608310" sldId="2142533628"/>
        </pc:sldMkLst>
      </pc:sldChg>
      <pc:sldChg chg="modSp new mod modTransition modAnim">
        <pc:chgData name="Pim de Haan" userId="2b3e5deb-29d3-4b97-bbeb-1c6b194d3aca" providerId="ADAL" clId="{A98E2CB1-EFA6-EE4E-92DE-77C914992E56}" dt="2022-07-25T11:34:00.507" v="6355"/>
        <pc:sldMkLst>
          <pc:docMk/>
          <pc:sldMk cId="449947354" sldId="2142533629"/>
        </pc:sldMkLst>
        <pc:spChg chg="mod">
          <ac:chgData name="Pim de Haan" userId="2b3e5deb-29d3-4b97-bbeb-1c6b194d3aca" providerId="ADAL" clId="{A98E2CB1-EFA6-EE4E-92DE-77C914992E56}" dt="2022-07-25T10:39:32.434" v="3991" actId="20577"/>
          <ac:spMkLst>
            <pc:docMk/>
            <pc:sldMk cId="449947354" sldId="2142533629"/>
            <ac:spMk id="3" creationId="{DD4EE261-F1D2-C0C4-787C-6498D76CA812}"/>
          </ac:spMkLst>
        </pc:spChg>
        <pc:spChg chg="mod">
          <ac:chgData name="Pim de Haan" userId="2b3e5deb-29d3-4b97-bbeb-1c6b194d3aca" providerId="ADAL" clId="{A98E2CB1-EFA6-EE4E-92DE-77C914992E56}" dt="2022-07-25T10:53:42.885" v="4845" actId="207"/>
          <ac:spMkLst>
            <pc:docMk/>
            <pc:sldMk cId="449947354" sldId="2142533629"/>
            <ac:spMk id="4" creationId="{07D022D2-D4C0-B010-63D3-EB824A2D7EC5}"/>
          </ac:spMkLst>
        </pc:spChg>
      </pc:sldChg>
      <pc:sldChg chg="addSp modSp new mod ord modTransition modAnim">
        <pc:chgData name="Pim de Haan" userId="2b3e5deb-29d3-4b97-bbeb-1c6b194d3aca" providerId="ADAL" clId="{A98E2CB1-EFA6-EE4E-92DE-77C914992E56}" dt="2022-07-25T11:43:34.352" v="6357"/>
        <pc:sldMkLst>
          <pc:docMk/>
          <pc:sldMk cId="264839842" sldId="2142533630"/>
        </pc:sldMkLst>
        <pc:spChg chg="mod">
          <ac:chgData name="Pim de Haan" userId="2b3e5deb-29d3-4b97-bbeb-1c6b194d3aca" providerId="ADAL" clId="{A98E2CB1-EFA6-EE4E-92DE-77C914992E56}" dt="2022-07-25T10:57:04.986" v="4972" actId="20577"/>
          <ac:spMkLst>
            <pc:docMk/>
            <pc:sldMk cId="264839842" sldId="2142533630"/>
            <ac:spMk id="3" creationId="{17D95100-6869-8EB6-96D2-B6BFFC450567}"/>
          </ac:spMkLst>
        </pc:spChg>
        <pc:spChg chg="mod">
          <ac:chgData name="Pim de Haan" userId="2b3e5deb-29d3-4b97-bbeb-1c6b194d3aca" providerId="ADAL" clId="{A98E2CB1-EFA6-EE4E-92DE-77C914992E56}" dt="2022-07-25T11:07:46.260" v="5389"/>
          <ac:spMkLst>
            <pc:docMk/>
            <pc:sldMk cId="264839842" sldId="2142533630"/>
            <ac:spMk id="4" creationId="{7BC81430-0AFD-37F9-C024-D57623F4B66A}"/>
          </ac:spMkLst>
        </pc:spChg>
        <pc:grpChg chg="add mod">
          <ac:chgData name="Pim de Haan" userId="2b3e5deb-29d3-4b97-bbeb-1c6b194d3aca" providerId="ADAL" clId="{A98E2CB1-EFA6-EE4E-92DE-77C914992E56}" dt="2022-07-25T11:03:18.112" v="5293" actId="1076"/>
          <ac:grpSpMkLst>
            <pc:docMk/>
            <pc:sldMk cId="264839842" sldId="2142533630"/>
            <ac:grpSpMk id="7" creationId="{C1DE68A5-88B2-C673-AA1A-9A6D984F2884}"/>
          </ac:grpSpMkLst>
        </pc:grpChg>
        <pc:grpChg chg="add">
          <ac:chgData name="Pim de Haan" userId="2b3e5deb-29d3-4b97-bbeb-1c6b194d3aca" providerId="ADAL" clId="{A98E2CB1-EFA6-EE4E-92DE-77C914992E56}" dt="2022-07-25T11:03:22.847" v="5294" actId="164"/>
          <ac:grpSpMkLst>
            <pc:docMk/>
            <pc:sldMk cId="264839842" sldId="2142533630"/>
            <ac:grpSpMk id="18" creationId="{18D4AA03-224E-DDA0-4108-0DAEF4ECF7C2}"/>
          </ac:grpSpMkLst>
        </pc:grpChg>
        <pc:grpChg chg="add">
          <ac:chgData name="Pim de Haan" userId="2b3e5deb-29d3-4b97-bbeb-1c6b194d3aca" providerId="ADAL" clId="{A98E2CB1-EFA6-EE4E-92DE-77C914992E56}" dt="2022-07-25T11:05:37.414" v="5295" actId="164"/>
          <ac:grpSpMkLst>
            <pc:docMk/>
            <pc:sldMk cId="264839842" sldId="2142533630"/>
            <ac:grpSpMk id="51" creationId="{C4429388-CBC2-ADC0-D377-0340184EEAE8}"/>
          </ac:grpSpMkLst>
        </pc:grpChg>
        <pc:grpChg chg="add">
          <ac:chgData name="Pim de Haan" userId="2b3e5deb-29d3-4b97-bbeb-1c6b194d3aca" providerId="ADAL" clId="{A98E2CB1-EFA6-EE4E-92DE-77C914992E56}" dt="2022-07-25T11:06:08.297" v="5298" actId="164"/>
          <ac:grpSpMkLst>
            <pc:docMk/>
            <pc:sldMk cId="264839842" sldId="2142533630"/>
            <ac:grpSpMk id="53" creationId="{15A37ECB-806A-9AD0-79DE-C92ADFADDA46}"/>
          </ac:grpSpMkLst>
        </pc:grpChg>
      </pc:sldChg>
      <pc:sldChg chg="addSp modSp new del mod modAnim">
        <pc:chgData name="Pim de Haan" userId="2b3e5deb-29d3-4b97-bbeb-1c6b194d3aca" providerId="ADAL" clId="{A98E2CB1-EFA6-EE4E-92DE-77C914992E56}" dt="2022-07-25T11:21:43.439" v="5748" actId="2696"/>
        <pc:sldMkLst>
          <pc:docMk/>
          <pc:sldMk cId="1671534257" sldId="2142533631"/>
        </pc:sldMkLst>
        <pc:spChg chg="mod">
          <ac:chgData name="Pim de Haan" userId="2b3e5deb-29d3-4b97-bbeb-1c6b194d3aca" providerId="ADAL" clId="{A98E2CB1-EFA6-EE4E-92DE-77C914992E56}" dt="2022-07-25T11:09:20.950" v="5469" actId="20577"/>
          <ac:spMkLst>
            <pc:docMk/>
            <pc:sldMk cId="1671534257" sldId="2142533631"/>
            <ac:spMk id="3" creationId="{1537CC41-4439-0140-09EB-975B762536D8}"/>
          </ac:spMkLst>
        </pc:spChg>
        <pc:spChg chg="mod">
          <ac:chgData name="Pim de Haan" userId="2b3e5deb-29d3-4b97-bbeb-1c6b194d3aca" providerId="ADAL" clId="{A98E2CB1-EFA6-EE4E-92DE-77C914992E56}" dt="2022-07-25T11:21:31.627" v="5747" actId="20577"/>
          <ac:spMkLst>
            <pc:docMk/>
            <pc:sldMk cId="1671534257" sldId="2142533631"/>
            <ac:spMk id="4" creationId="{3DDF9632-E08F-143F-D4D6-B07FC6410C89}"/>
          </ac:spMkLst>
        </pc:spChg>
        <pc:picChg chg="add mod">
          <ac:chgData name="Pim de Haan" userId="2b3e5deb-29d3-4b97-bbeb-1c6b194d3aca" providerId="ADAL" clId="{A98E2CB1-EFA6-EE4E-92DE-77C914992E56}" dt="2022-07-25T11:12:25.310" v="5565" actId="1076"/>
          <ac:picMkLst>
            <pc:docMk/>
            <pc:sldMk cId="1671534257" sldId="2142533631"/>
            <ac:picMk id="6" creationId="{AAD7A153-BF50-2F3E-BDA5-8A29AB076F11}"/>
          </ac:picMkLst>
        </pc:picChg>
      </pc:sldChg>
      <pc:sldChg chg="addSp delSp modSp new mod modTransition">
        <pc:chgData name="Pim de Haan" userId="2b3e5deb-29d3-4b97-bbeb-1c6b194d3aca" providerId="ADAL" clId="{A98E2CB1-EFA6-EE4E-92DE-77C914992E56}" dt="2022-07-25T11:34:00.507" v="6355"/>
        <pc:sldMkLst>
          <pc:docMk/>
          <pc:sldMk cId="3840228775" sldId="2142533632"/>
        </pc:sldMkLst>
        <pc:spChg chg="mod">
          <ac:chgData name="Pim de Haan" userId="2b3e5deb-29d3-4b97-bbeb-1c6b194d3aca" providerId="ADAL" clId="{A98E2CB1-EFA6-EE4E-92DE-77C914992E56}" dt="2022-07-25T11:09:35.908" v="5485" actId="20577"/>
          <ac:spMkLst>
            <pc:docMk/>
            <pc:sldMk cId="3840228775" sldId="2142533632"/>
            <ac:spMk id="3" creationId="{D67BC7DC-D3ED-C5F2-26BF-129D004B4033}"/>
          </ac:spMkLst>
        </pc:spChg>
        <pc:spChg chg="add del mod">
          <ac:chgData name="Pim de Haan" userId="2b3e5deb-29d3-4b97-bbeb-1c6b194d3aca" providerId="ADAL" clId="{A98E2CB1-EFA6-EE4E-92DE-77C914992E56}" dt="2022-07-25T11:11:45.329" v="5563" actId="20577"/>
          <ac:spMkLst>
            <pc:docMk/>
            <pc:sldMk cId="3840228775" sldId="2142533632"/>
            <ac:spMk id="4" creationId="{7273316D-429B-0315-086A-EE71FD78F002}"/>
          </ac:spMkLst>
        </pc:spChg>
        <pc:spChg chg="add del mod">
          <ac:chgData name="Pim de Haan" userId="2b3e5deb-29d3-4b97-bbeb-1c6b194d3aca" providerId="ADAL" clId="{A98E2CB1-EFA6-EE4E-92DE-77C914992E56}" dt="2022-07-25T11:10:09.340" v="5525" actId="478"/>
          <ac:spMkLst>
            <pc:docMk/>
            <pc:sldMk cId="3840228775" sldId="2142533632"/>
            <ac:spMk id="7" creationId="{7F3B75BF-DC77-1C5E-ECE7-3D9159580439}"/>
          </ac:spMkLst>
        </pc:spChg>
        <pc:spChg chg="add del mod">
          <ac:chgData name="Pim de Haan" userId="2b3e5deb-29d3-4b97-bbeb-1c6b194d3aca" providerId="ADAL" clId="{A98E2CB1-EFA6-EE4E-92DE-77C914992E56}" dt="2022-07-25T11:10:11.373" v="5527" actId="478"/>
          <ac:spMkLst>
            <pc:docMk/>
            <pc:sldMk cId="3840228775" sldId="2142533632"/>
            <ac:spMk id="9" creationId="{E8670472-75DF-BD88-CEA0-E5B472622956}"/>
          </ac:spMkLst>
        </pc:spChg>
        <pc:spChg chg="add del mod">
          <ac:chgData name="Pim de Haan" userId="2b3e5deb-29d3-4b97-bbeb-1c6b194d3aca" providerId="ADAL" clId="{A98E2CB1-EFA6-EE4E-92DE-77C914992E56}" dt="2022-07-25T11:10:14.186" v="5529" actId="478"/>
          <ac:spMkLst>
            <pc:docMk/>
            <pc:sldMk cId="3840228775" sldId="2142533632"/>
            <ac:spMk id="11" creationId="{40DB1962-B9D3-42F5-8DCC-F46AB691F0E0}"/>
          </ac:spMkLst>
        </pc:spChg>
      </pc:sldChg>
      <pc:sldChg chg="addSp delSp modSp new mod modTransition modAnim">
        <pc:chgData name="Pim de Haan" userId="2b3e5deb-29d3-4b97-bbeb-1c6b194d3aca" providerId="ADAL" clId="{A98E2CB1-EFA6-EE4E-92DE-77C914992E56}" dt="2022-07-25T11:34:00.507" v="6355"/>
        <pc:sldMkLst>
          <pc:docMk/>
          <pc:sldMk cId="2995666131" sldId="2142533633"/>
        </pc:sldMkLst>
        <pc:spChg chg="mod">
          <ac:chgData name="Pim de Haan" userId="2b3e5deb-29d3-4b97-bbeb-1c6b194d3aca" providerId="ADAL" clId="{A98E2CB1-EFA6-EE4E-92DE-77C914992E56}" dt="2022-07-25T11:23:41.350" v="5903" actId="20577"/>
          <ac:spMkLst>
            <pc:docMk/>
            <pc:sldMk cId="2995666131" sldId="2142533633"/>
            <ac:spMk id="3" creationId="{88E80380-8B0F-E5A5-26A0-08B94E3DABC8}"/>
          </ac:spMkLst>
        </pc:spChg>
        <pc:spChg chg="add del mod">
          <ac:chgData name="Pim de Haan" userId="2b3e5deb-29d3-4b97-bbeb-1c6b194d3aca" providerId="ADAL" clId="{A98E2CB1-EFA6-EE4E-92DE-77C914992E56}" dt="2022-07-25T11:31:13.436" v="6350" actId="404"/>
          <ac:spMkLst>
            <pc:docMk/>
            <pc:sldMk cId="2995666131" sldId="2142533633"/>
            <ac:spMk id="4" creationId="{56097011-7914-8FD7-E4BD-2092C30942FD}"/>
          </ac:spMkLst>
        </pc:spChg>
        <pc:spChg chg="add del mod">
          <ac:chgData name="Pim de Haan" userId="2b3e5deb-29d3-4b97-bbeb-1c6b194d3aca" providerId="ADAL" clId="{A98E2CB1-EFA6-EE4E-92DE-77C914992E56}" dt="2022-07-25T11:27:50.877" v="6136" actId="478"/>
          <ac:spMkLst>
            <pc:docMk/>
            <pc:sldMk cId="2995666131" sldId="2142533633"/>
            <ac:spMk id="12" creationId="{7771E61F-A972-FC1D-5B75-D3E33CDA3F72}"/>
          </ac:spMkLst>
        </pc:spChg>
        <pc:grpChg chg="add mod">
          <ac:chgData name="Pim de Haan" userId="2b3e5deb-29d3-4b97-bbeb-1c6b194d3aca" providerId="ADAL" clId="{A98E2CB1-EFA6-EE4E-92DE-77C914992E56}" dt="2022-07-25T11:28:12.167" v="6180" actId="1076"/>
          <ac:grpSpMkLst>
            <pc:docMk/>
            <pc:sldMk cId="2995666131" sldId="2142533633"/>
            <ac:grpSpMk id="14" creationId="{1760911D-9D5A-D64F-D61D-DFF5626BC851}"/>
          </ac:grpSpMkLst>
        </pc:grpChg>
      </pc:sldChg>
      <pc:sldChg chg="addSp delSp modSp new mod modAnim">
        <pc:chgData name="Pim de Haan" userId="2b3e5deb-29d3-4b97-bbeb-1c6b194d3aca" providerId="ADAL" clId="{A98E2CB1-EFA6-EE4E-92DE-77C914992E56}" dt="2022-07-25T16:39:26.221" v="7040"/>
        <pc:sldMkLst>
          <pc:docMk/>
          <pc:sldMk cId="3741408900" sldId="2142533634"/>
        </pc:sldMkLst>
        <pc:spChg chg="mod">
          <ac:chgData name="Pim de Haan" userId="2b3e5deb-29d3-4b97-bbeb-1c6b194d3aca" providerId="ADAL" clId="{A98E2CB1-EFA6-EE4E-92DE-77C914992E56}" dt="2022-07-25T16:32:35.274" v="6690" actId="20577"/>
          <ac:spMkLst>
            <pc:docMk/>
            <pc:sldMk cId="3741408900" sldId="2142533634"/>
            <ac:spMk id="3" creationId="{3A813B9D-67B3-8DED-A0C1-EF93A5B7D5D7}"/>
          </ac:spMkLst>
        </pc:spChg>
        <pc:spChg chg="mod">
          <ac:chgData name="Pim de Haan" userId="2b3e5deb-29d3-4b97-bbeb-1c6b194d3aca" providerId="ADAL" clId="{A98E2CB1-EFA6-EE4E-92DE-77C914992E56}" dt="2022-07-25T16:38:34.988" v="7030" actId="20577"/>
          <ac:spMkLst>
            <pc:docMk/>
            <pc:sldMk cId="3741408900" sldId="2142533634"/>
            <ac:spMk id="4" creationId="{C7C7F884-0AB2-E4AA-3F5E-4DA6436BAF08}"/>
          </ac:spMkLst>
        </pc:spChg>
        <pc:spChg chg="add mod">
          <ac:chgData name="Pim de Haan" userId="2b3e5deb-29d3-4b97-bbeb-1c6b194d3aca" providerId="ADAL" clId="{A98E2CB1-EFA6-EE4E-92DE-77C914992E56}" dt="2022-07-25T16:35:18.844" v="6737" actId="404"/>
          <ac:spMkLst>
            <pc:docMk/>
            <pc:sldMk cId="3741408900" sldId="2142533634"/>
            <ac:spMk id="19" creationId="{BB422948-08BA-D2A0-160B-6D2621654F24}"/>
          </ac:spMkLst>
        </pc:spChg>
        <pc:spChg chg="add mod">
          <ac:chgData name="Pim de Haan" userId="2b3e5deb-29d3-4b97-bbeb-1c6b194d3aca" providerId="ADAL" clId="{A98E2CB1-EFA6-EE4E-92DE-77C914992E56}" dt="2022-07-25T16:36:14.901" v="6771" actId="20577"/>
          <ac:spMkLst>
            <pc:docMk/>
            <pc:sldMk cId="3741408900" sldId="2142533634"/>
            <ac:spMk id="23" creationId="{5CF762A9-4BC5-AB89-29F6-8E60733D423E}"/>
          </ac:spMkLst>
        </pc:spChg>
        <pc:spChg chg="add mod">
          <ac:chgData name="Pim de Haan" userId="2b3e5deb-29d3-4b97-bbeb-1c6b194d3aca" providerId="ADAL" clId="{A98E2CB1-EFA6-EE4E-92DE-77C914992E56}" dt="2022-07-25T16:35:55.879" v="6758" actId="1076"/>
          <ac:spMkLst>
            <pc:docMk/>
            <pc:sldMk cId="3741408900" sldId="2142533634"/>
            <ac:spMk id="24" creationId="{A6EB0F65-D161-5088-9D60-D8429A77C8E6}"/>
          </ac:spMkLst>
        </pc:spChg>
        <pc:spChg chg="add mod">
          <ac:chgData name="Pim de Haan" userId="2b3e5deb-29d3-4b97-bbeb-1c6b194d3aca" providerId="ADAL" clId="{A98E2CB1-EFA6-EE4E-92DE-77C914992E56}" dt="2022-07-25T16:36:32.523" v="6781" actId="1076"/>
          <ac:spMkLst>
            <pc:docMk/>
            <pc:sldMk cId="3741408900" sldId="2142533634"/>
            <ac:spMk id="27" creationId="{88B930AA-1E2D-B5DC-9FF2-BFC6617E21FB}"/>
          </ac:spMkLst>
        </pc:spChg>
        <pc:spChg chg="add mod">
          <ac:chgData name="Pim de Haan" userId="2b3e5deb-29d3-4b97-bbeb-1c6b194d3aca" providerId="ADAL" clId="{A98E2CB1-EFA6-EE4E-92DE-77C914992E56}" dt="2022-07-25T16:36:37.869" v="6785" actId="20577"/>
          <ac:spMkLst>
            <pc:docMk/>
            <pc:sldMk cId="3741408900" sldId="2142533634"/>
            <ac:spMk id="28" creationId="{4B031F0F-0345-5F1E-0123-1E40D4A5B376}"/>
          </ac:spMkLst>
        </pc:spChg>
        <pc:picChg chg="add del mod">
          <ac:chgData name="Pim de Haan" userId="2b3e5deb-29d3-4b97-bbeb-1c6b194d3aca" providerId="ADAL" clId="{A98E2CB1-EFA6-EE4E-92DE-77C914992E56}" dt="2022-07-25T16:33:20.341" v="6692"/>
          <ac:picMkLst>
            <pc:docMk/>
            <pc:sldMk cId="3741408900" sldId="2142533634"/>
            <ac:picMk id="6" creationId="{6F541CB6-A2F1-3136-18E6-73A9AC80F6E8}"/>
          </ac:picMkLst>
        </pc:picChg>
        <pc:picChg chg="add del mod">
          <ac:chgData name="Pim de Haan" userId="2b3e5deb-29d3-4b97-bbeb-1c6b194d3aca" providerId="ADAL" clId="{A98E2CB1-EFA6-EE4E-92DE-77C914992E56}" dt="2022-07-25T16:33:30.004" v="6694"/>
          <ac:picMkLst>
            <pc:docMk/>
            <pc:sldMk cId="3741408900" sldId="2142533634"/>
            <ac:picMk id="7" creationId="{2EA5CA57-EF47-C330-6736-D36A749F0DD5}"/>
          </ac:picMkLst>
        </pc:picChg>
        <pc:picChg chg="add del mod">
          <ac:chgData name="Pim de Haan" userId="2b3e5deb-29d3-4b97-bbeb-1c6b194d3aca" providerId="ADAL" clId="{A98E2CB1-EFA6-EE4E-92DE-77C914992E56}" dt="2022-07-25T16:33:30.004" v="6694"/>
          <ac:picMkLst>
            <pc:docMk/>
            <pc:sldMk cId="3741408900" sldId="2142533634"/>
            <ac:picMk id="8" creationId="{C41EDD77-1ADC-1EC8-F9DF-DEDE125BAAA8}"/>
          </ac:picMkLst>
        </pc:picChg>
        <pc:picChg chg="add mod">
          <ac:chgData name="Pim de Haan" userId="2b3e5deb-29d3-4b97-bbeb-1c6b194d3aca" providerId="ADAL" clId="{A98E2CB1-EFA6-EE4E-92DE-77C914992E56}" dt="2022-07-25T16:33:39.058" v="6695"/>
          <ac:picMkLst>
            <pc:docMk/>
            <pc:sldMk cId="3741408900" sldId="2142533634"/>
            <ac:picMk id="9" creationId="{7641B10F-6137-AA8E-96D7-B9A02106A965}"/>
          </ac:picMkLst>
        </pc:picChg>
        <pc:picChg chg="add mod">
          <ac:chgData name="Pim de Haan" userId="2b3e5deb-29d3-4b97-bbeb-1c6b194d3aca" providerId="ADAL" clId="{A98E2CB1-EFA6-EE4E-92DE-77C914992E56}" dt="2022-07-25T16:33:39.058" v="6695"/>
          <ac:picMkLst>
            <pc:docMk/>
            <pc:sldMk cId="3741408900" sldId="2142533634"/>
            <ac:picMk id="10" creationId="{8877D1F0-7869-2FF7-5C05-430E52416542}"/>
          </ac:picMkLst>
        </pc:picChg>
        <pc:picChg chg="add mod">
          <ac:chgData name="Pim de Haan" userId="2b3e5deb-29d3-4b97-bbeb-1c6b194d3aca" providerId="ADAL" clId="{A98E2CB1-EFA6-EE4E-92DE-77C914992E56}" dt="2022-07-25T16:33:39.058" v="6695"/>
          <ac:picMkLst>
            <pc:docMk/>
            <pc:sldMk cId="3741408900" sldId="2142533634"/>
            <ac:picMk id="11" creationId="{3FE9374A-E792-6116-8597-F948E643B3DB}"/>
          </ac:picMkLst>
        </pc:picChg>
        <pc:picChg chg="add mod">
          <ac:chgData name="Pim de Haan" userId="2b3e5deb-29d3-4b97-bbeb-1c6b194d3aca" providerId="ADAL" clId="{A98E2CB1-EFA6-EE4E-92DE-77C914992E56}" dt="2022-07-25T16:33:39.058" v="6695"/>
          <ac:picMkLst>
            <pc:docMk/>
            <pc:sldMk cId="3741408900" sldId="2142533634"/>
            <ac:picMk id="12" creationId="{8FBF6166-7755-AA12-BF9E-20CDAAC7CE40}"/>
          </ac:picMkLst>
        </pc:picChg>
        <pc:picChg chg="add del mod">
          <ac:chgData name="Pim de Haan" userId="2b3e5deb-29d3-4b97-bbeb-1c6b194d3aca" providerId="ADAL" clId="{A98E2CB1-EFA6-EE4E-92DE-77C914992E56}" dt="2022-07-25T16:35:40.279" v="6745" actId="1076"/>
          <ac:picMkLst>
            <pc:docMk/>
            <pc:sldMk cId="3741408900" sldId="2142533634"/>
            <ac:picMk id="13" creationId="{25D21281-81D9-86EA-4866-26284A44F8BE}"/>
          </ac:picMkLst>
        </pc:picChg>
        <pc:picChg chg="add del mod">
          <ac:chgData name="Pim de Haan" userId="2b3e5deb-29d3-4b97-bbeb-1c6b194d3aca" providerId="ADAL" clId="{A98E2CB1-EFA6-EE4E-92DE-77C914992E56}" dt="2022-07-25T16:34:06.367" v="6705" actId="478"/>
          <ac:picMkLst>
            <pc:docMk/>
            <pc:sldMk cId="3741408900" sldId="2142533634"/>
            <ac:picMk id="14" creationId="{8FE2EA97-6A6E-A1CA-AFBD-6E4A4006D0ED}"/>
          </ac:picMkLst>
        </pc:picChg>
        <pc:picChg chg="add del mod">
          <ac:chgData name="Pim de Haan" userId="2b3e5deb-29d3-4b97-bbeb-1c6b194d3aca" providerId="ADAL" clId="{A98E2CB1-EFA6-EE4E-92DE-77C914992E56}" dt="2022-07-25T16:34:04.502" v="6703" actId="478"/>
          <ac:picMkLst>
            <pc:docMk/>
            <pc:sldMk cId="3741408900" sldId="2142533634"/>
            <ac:picMk id="15" creationId="{FD1A068B-4565-8CB5-5319-7D571EB9A0B0}"/>
          </ac:picMkLst>
        </pc:picChg>
        <pc:picChg chg="add del mod">
          <ac:chgData name="Pim de Haan" userId="2b3e5deb-29d3-4b97-bbeb-1c6b194d3aca" providerId="ADAL" clId="{A98E2CB1-EFA6-EE4E-92DE-77C914992E56}" dt="2022-07-25T16:34:40.024" v="6726" actId="478"/>
          <ac:picMkLst>
            <pc:docMk/>
            <pc:sldMk cId="3741408900" sldId="2142533634"/>
            <ac:picMk id="16" creationId="{774278D0-0F22-1E22-33E5-ABDC44CBDF16}"/>
          </ac:picMkLst>
        </pc:picChg>
        <pc:cxnChg chg="add mod">
          <ac:chgData name="Pim de Haan" userId="2b3e5deb-29d3-4b97-bbeb-1c6b194d3aca" providerId="ADAL" clId="{A98E2CB1-EFA6-EE4E-92DE-77C914992E56}" dt="2022-07-25T16:34:52.838" v="6728" actId="13822"/>
          <ac:cxnSpMkLst>
            <pc:docMk/>
            <pc:sldMk cId="3741408900" sldId="2142533634"/>
            <ac:cxnSpMk id="18" creationId="{D5C6E231-98B7-0A87-2DA0-B389E652DCFE}"/>
          </ac:cxnSpMkLst>
        </pc:cxnChg>
        <pc:cxnChg chg="add mod">
          <ac:chgData name="Pim de Haan" userId="2b3e5deb-29d3-4b97-bbeb-1c6b194d3aca" providerId="ADAL" clId="{A98E2CB1-EFA6-EE4E-92DE-77C914992E56}" dt="2022-07-25T16:35:29.979" v="6740" actId="14100"/>
          <ac:cxnSpMkLst>
            <pc:docMk/>
            <pc:sldMk cId="3741408900" sldId="2142533634"/>
            <ac:cxnSpMk id="20" creationId="{541D80A2-57F8-74D1-22AC-96ECEF945B18}"/>
          </ac:cxnSpMkLst>
        </pc:cxnChg>
        <pc:cxnChg chg="add del mod">
          <ac:chgData name="Pim de Haan" userId="2b3e5deb-29d3-4b97-bbeb-1c6b194d3aca" providerId="ADAL" clId="{A98E2CB1-EFA6-EE4E-92DE-77C914992E56}" dt="2022-07-25T16:35:34.074" v="6742"/>
          <ac:cxnSpMkLst>
            <pc:docMk/>
            <pc:sldMk cId="3741408900" sldId="2142533634"/>
            <ac:cxnSpMk id="22" creationId="{3A812B18-EF61-2E1A-8E1C-6EF39E63591F}"/>
          </ac:cxnSpMkLst>
        </pc:cxnChg>
        <pc:cxnChg chg="add mod">
          <ac:chgData name="Pim de Haan" userId="2b3e5deb-29d3-4b97-bbeb-1c6b194d3aca" providerId="ADAL" clId="{A98E2CB1-EFA6-EE4E-92DE-77C914992E56}" dt="2022-07-25T16:36:11.355" v="6761" actId="14100"/>
          <ac:cxnSpMkLst>
            <pc:docMk/>
            <pc:sldMk cId="3741408900" sldId="2142533634"/>
            <ac:cxnSpMk id="25" creationId="{A4B61A41-9DF7-FDC1-235D-F5F2BC89E0DF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7161BF-B23B-4394-A96E-F4360C6281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FA4A7-9429-4DF7-ABF5-D9E5B2540E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D32F0-874C-4AAC-9514-AAD3E6FF80D6}" type="datetimeFigureOut">
              <a:rPr lang="en-US" smtClean="0"/>
              <a:t>7/25/22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AA4EB-3327-4214-8C66-D022262D92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F6045-FEC1-483F-916F-4A70D359C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42476-7A7B-40F5-8A25-2A09BD3C8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6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00.9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575 442 7564,'0'13'215,"-1"0"0,-4 1 0,-2-1 1,-2 0-1,2 2 0,-1 2 0,1 0 1,-4 1-1,1 0 0,0 0 1,1 0 412,-2 1 0,-1-4 0,-1 4-523,0 0 0,-5-2 1,0 5-1,0 2 109,-1 1 1,4 3 0,-4 3-148,-1 5 0,4 7 1,-5 3 80,2 2 0,0 1 1,2 5-1,0 3 1,0 1-11,2-2 1,-2 5-1,-1 0 1,1 1-57,3 1 1,0-1 0,1 5 0,0 1-22,-1 3 1,2-1 0,2 6 0,3 0-33,1-2 0,-3 9 1,4-3-1,2 2 18,2-1 0,1 5 1,0 1-1,1-1-133,4-2 0,1-5 1,4 6-1,-1-5 63,1-5 1,2 4-1,2-5 1,-1-1-19,0-6 0,2 0 0,1-6 1,4-1-83,1-2 0,-1-4 1,4-5-1,-2-5 28,2-2 0,3-6 0,3-2 0,1-2 28,-2-2 1,0-2 0,-1-3 0,1-1 82,3-1 0,0-1 1,0 3-1,2-3-73,0-4 1,4 1-1,-2-1 1,4-1 14,5-3 1,-4 0-1,4-2 1,-2-2 76,1-1 1,-2-6-1,2 1 1,-2-2-1,-2-2 0,0-6 0,0-3 0,0-3 20,0-1 0,5-7 0,0-2 1,-1-3-74,2-2 1,-3-1-1,5-3 1,-1-5-24,1-2 0,-4-8 0,4-2 1,-2-1 9,-3 0 0,3 0 0,-2-4 0,1-2 75,1-3 0,-5 3 0,4-4 0,-5 1 4,-4 0 0,4-8 1,-3 1-1,3-5 30,-1 1 0,-7-4 0,2 0 1,-1-1 19,-3-3 1,-2-8-1,-3-3 1,-3-1-17,-4 0 1,-3 0 0,-2-3-1,1 2-42,-1 1 0,-4 1 0,-1-1 0,-3 3-5,-2 0 0,-1 8 1,-2-3-1,-2 1-25,-2 1 1,1-3-1,-6 10 1,-1-1 67,-2 0 1,-2-3-1,0 5 1,-3 3-46,-1 4 1,-5-1 0,0 4-1,-2 0-157,-2 3 163,1 3-750,-1 2 669,-6-1 62,5 7 0,-10-4 1,3 7-1,-2 1 48,-3 1 0,8 8 0,-9 3 0,3 3-13,-1 1 1,-5 6 0,-1 3 0,2 5-20,2 4 1,-1-1 0,-1 5 0,-3 2-107,-2 2 0,-1 1 0,-5 1 1,-3 4-156,-1 3 0,-6 9 0,2 2 0,-2 3-393,2 7 1,-2 3 0,5 10 0,-1 4 617,1 7 0,-2 5 0,2 10 0,-4 5 0,33-33 0,1 2 0,1 1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19.3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52 8043,'0'-13'1121,"6"6"-86,2-5 0,-1 9-447,-2-6 1,-5 6-302,-5-2 0,-2 5 1,-7 5-235,1 4 0,1 3 1,2 1-1,2 0-56,3 1 0,-4-1 1,4 0-1,2 1-2,2-1 0,1-4 0,0 0 0,1 0 123,4-2 1,-2 4-1,6-5 190,1 1 0,2-4 16,1 1 0,-4-2-143,0-2 0,-6-6 47,1-3 1,-2-3-389,-2-1 0,0 4-397,0 0 1,-2 6-1,-2-1-569,-5 2 1,-3 4 0,-1 2 1125,-1 5 0,1 3 0,0 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8:16.1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1 7758,'16'0'2239,"-7"0"-542,-2 0-701,-7 0-477,-7 0 0,0 1-1,-4 5 0,4-2 0,7 7 108,0 1 1,0-3-34,0 2 1,1-5-166,5 5 0,-4-9-338,3-2 1,-3-2-1,-2-9-1657,0-2 0,0-2-873,0-1 1,-2 7 17,-3 3 2422,-4 5 0,-8 15 0,1 4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8:16.7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83 7785,'11'5'3202,"0"1"-2546,-8-1 0,3-5-230,-12 0 0,3 0 297,-8 0 92,7 0-554,-3 0 1,8 0 0,5 0 13,5 0 0,-2 0 0,2 0 872,2 0 1,-4 0-481,2 0 1,-2-1 323,2-5-839,-4 4-93,-7-12 1,0 4 88,0-6 0,0 5-1195,0 0 1047,-7 0 0,-2 2 0,-8 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8:32.09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1 247 8012,'1'11'604,"5"0"0,8-7 0,8 1 1,0-3-291,2-2 1,-4 0 0,8 0 0,-1 0-7,-1 0 1,3-2 0,-5-2 0,1-1 0,5 1 1,-5 2 0,3 2 0,-1 0-99,-1 0 1,10 0-1,-3 0 1,4 0-155,3 0 0,2-5 1,7-1-1,1 1 121,-1-2 1,-5 3 0,0-5 0,0 2-51,-2 3 0,-2 2 0,-7 2 0,0 0-28,0 0 0,5 0 1,1 0-1,-3 0-147,-1 0 1,3 0-1,3 0 1,1 0-29,3 0 1,3 0 0,1 0 0,1 0 181,-1 0 1,-1 0-1,-4 0 1,-6 0 58,-3 0 1,-4 0 0,-2 0 0,-3 0 14,-3 0 0,5 0 0,-6 0 1,-2 0-137,-2 0 0,4 0 0,2-2 0,2-1-107,3-3 0,2-1 0,2 3 1,0-1 28,0 1 1,0-3 0,-1 1 0,0 2 14,-5 3 1,2 1 0,-7 0 78,-2 0 1,-1 0-1,-3 1-26,1 5 0,-6-4 0,-1 3 1,3-3-11,2-2 1,1 0-1,1 0 1,1 0-28,4 0 1,-2-2 0,6-1 0,-2-3 89,-4 2 1,3 3 0,-1 1 0,-1 0 104,-3 0 1,-2 0-1,1 1 1,-1 3-65,1 2 1,1-1 0,2-5-35,2 0 0,0 0 1,-6 0-1,1 0 0,-1 0-13,1 0 0,5 0 0,0 0 0,-2 0-112,-2 0 0,-1 0 1,-1 0 48,0 0 1,1 0-2,-1 0 0,-5 0-409,0 0 1,-5 0-260,5 0 0,0 0 1,5-2-101,1-3 1,-1 3-1,1-5 1,-1 1-340,0 1 0,1-6 399,-1 5 0,-8 1 0,-8 5-172,-9 0 862,-13 7 0,3 2 0,-4 8 0</inkml:trace>
  <inkml:trace contextRef="#ctx0" brushRef="#br0" timeOffset="393">3111 17 8378,'8'-10'-195,"-5"3"895,8 7 0,0 0 1,6 0 84,-1 0 1,-5 0 0,-2 2-200,-1 3 0,3-1 1,-4 5-1,2 0-30,4 0 1,-4 2 0,2 4 0,2-2-201,1-2 1,-3-2 0,-2 4 0,-1-2-335,-5 2 0,-3 3 1,-5 4-1,-6 2-921,-4-2 0,-14 6 0,-6-1 0,-5 3 899,-6-1 0,-9 1 0,-3 5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8:30.52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0 313 8208,'16'7'644,"-5"-5"0,0 6-212,2-1 1,2-5 0,1 3-1,1-3-167,-1-2 0,3 0 0,1 0 1,3 0-32,3 0 0,1 0 0,6-2 0,0-1-38,0-3 1,7-1 0,2 3 0,2-3 82,0-2 1,-2 5 0,2-3 0,-5 1-24,-5 1 1,-1-1 0,0 6-1,0 0-11,0 0 1,-2 0 0,0 0 0,-2 0-287,1 0 0,10 0 0,-5 0 0,5 0-68,6 0 1,7 0-1,2-2 1,-4-1 204,-6-3 1,1 1 0,-7 5 0,-5 0 70,-4 0 1,1 0 0,-6 2-1,1 1-70,-4 3 0,-2-1 1,0-3-1,2 2 1,0 1-51,2-1 0,0-2 0,5-2-48,-2 0 1,-1 0 0,3 0 0,-1 0-46,1 0 0,-4 0 0,1 0 0,-2 0 40,-4 0 0,4 0 0,-2 0 1,-2 0 34,-2 0 0,4-6 0,0 1 1,0 1 29,2 2 1,-4 2-1,5-2 1,1-1 82,0-3 0,-5 1 0,7 5 1,-1-2-10,-1-4 0,5 5 0,-4-7 0,3 3-69,-3-1 0,4 1 0,-5 3 0,1-2-69,1-1 0,-8-1 1,2 5-1,-4-3-2,-1-2 0,-1 1 0,0 5 105,1 0 0,-1 0 0,1 0-23,-1 0 0,1 0 0,-1 0-149,1 0 0,-6 0 1,0 0 36,1 0 1,-2 0-344,0 0 0,-4 0-137,5 0 1,-6 0 0,6 0-221,2 0 1,-4 0 0,2 0 284,2 0 1,2 0-1,1 0 1,1 0-242,-1 0 1,1 0 0,-3 2-1651,-3 3 2343,-3-3 0,-8 13 0,0-6 0</inkml:trace>
  <inkml:trace contextRef="#ctx0" brushRef="#br0" timeOffset="327">2897 0 8547,'16'0'537,"1"2"191,-1 4 0,1-3 0,-1 8 0,1 0 233,-1-1 1,6 2 0,2-4 0,1-1-167,5 0 0,-7 1 1,-1-5-1,-3 5-328,-3 1 1,-5-6 0,-2 5 0,-2-1-716,-3 4 1,-6 4 0,-9 1 0,-11 1-1082,-7-1 1,-11 6 0,-6 2 1328,-7 1 0,-13 3 0,-9 5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8:29.11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1 313 8227,'11'-5'0,"0"-1"435,1 2 0,3 3 0,1 2-84,1 5 0,-1-4 0,1 3 0,-1-3-98,1-2 0,-1 0 0,3 0 0,1-2-58,2-3 0,7 3 0,-2-4 0,3 3-19,-3-3 1,10 4-1,-5-3-42,3 3 0,2 0 1,-1-1-1,3-3 1,-3 2 97,-1 3 0,3 1 0,1-2 0,-4-2 56,-6-1 0,6-1 1,-4 6-1,2 0-215,3 0 1,1 0 0,-2 0 0,1 0-45,3 0 1,-1 0 0,-3 0 0,1-2 42,3-3 1,-1 3 0,-7-3 0,-2 3-19,-1 2 0,-1 0 1,6 0-1,-2 0-28,-3 0 1,3-6 0,-6 1-1,3 1 10,-1 2 0,1 2 0,5 0 1,0 0-53,-1 0 0,1-2 1,2-1-1,0-3 64,-2 3 1,3-1 0,-8 0 0,1-1 24,-2 1 0,3 2 0,-8 2 0,-2 0-10,-2 0 0,-1 0 0,-1 0 0,0 0-23,1 0 0,-1-5 1,1-1-1,-1 3-25,1 1 0,5 2 0,1 0 0,1 0 18,0 0 0,0 0 0,-4 0 1,2 0 17,-2 0 1,4 0-1,-2 0 1,-2 0 18,-2 0 1,-1 5 0,-1 1 0,0-2 6,1-3 0,5-1 0,0 0 0,0 0 34,2 0 1,-1 0-1,7 0 1,-5 0 71,-1 0 0,3 0 0,-5 0 1,-2 0-68,-1 0 1,-3 0 0,2 0-1,3 0-118,1 0 1,-1 0 0,-4 0 0,-1 0-161,1 0 1,-1 0 0,1 0 0,-1 0-359,1 0 0,-6 0-830,0 0-1938,-8 0 1701,5 0 0,-7-1-1008,5-5 2595,-4 4 0,5-12 0,-7 4 0</inkml:trace>
  <inkml:trace contextRef="#ctx0" brushRef="#br0" timeOffset="310">3046 17 8321,'16'-9'351,"0"3"1,1 4-1,-1 2 277,1 0 0,-1 0 0,1 2 0,-1 4 260,1 5 1,-1-2 0,1 4-1,-3 3-487,-3 4 0,2 8 0,-6-5 0,1 1-189,-1 0 0,-2 0 1,-6-4-1,-5 2-1065,-5-2 0,-5-2 0,-4-1 1,-4-1-2804,-2 0 3656,-9 1 0,-14-1 0,-9 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8:27.7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0 116 7818,'17'0'932,"-6"2"1,0 2-536,1 1 0,3 1 0,1-6 359,1 0 1,-1 0-561,1 0 1,-1 0 0,1 0 0,-1 0-76,1 0 0,5 0 1,1 0-1,1 0 7,0 0 0,5 0 0,-3 0 1,1 0-26,1 0 0,-3 1 0,5 3 0,-5 2 11,-1-3 0,5 1 1,-1 0-1,1 1 20,-2-1 1,4-2 0,-3-2 0,3 0-18,2 0 1,0 0 0,-2 0-48,-4 0 1,4 0-1,-5 0 1,1 0-1,-1 0 21,-2 0 0,5 1 0,-3 3 1,1 2-66,0-3 1,1-1 0,5-2 0,-2 0-86,-4 0 0,10 0 1,-4 0-1,2 0 85,-1 0 1,-1-2-1,-2-1 1,-1-3-4,-3 2 0,-5 3 0,4 1 0,-3 0 92,-3 0 1,-1 0-1,-3 0 1,1 0-126,-1 0 0,6 0 0,0 0-11,-2 0 1,6 0 0,-1 0 0,3 0 0,-1 0 32,2 0 0,-3 0 0,0 0 0,-1 0 2,1 0 1,-6 0-1,2 0 1,-4 0 158,-1 0 1,-1 0 0,1 0 0,-1 0-49,1 0 1,-1 1-1,0 3 1,1 2-158,-1-3 0,6-1 1,2-2-1,0 0-40,0 0 1,5 0 0,-4-2 0,1-1 101,-4-3 1,-4 1 0,1 5-1,1 0 50,2 0 0,0 0 1,-6 0-1,1 0-54,-1 0 0,6 0 0,0 0 0,-2 0-5,-2 0 0,1 0 0,1 0 0,2 0 12,-2 0 0,0 0 0,0 0 32,2 0 1,0 0-1,-6 0 1,1 0 37,-1 0 1,6 0 0,0 0 0,-2 0-46,-1 0 1,-3 0 0,2 0-1,2 0 167,2 0 1,0 0-336,-5 0 1,-1 0-1583,1 0-2049,-8 7 1299,5-5 1,-6 3 2441,3-10 0,-4 3 0,-7-5 0</inkml:trace>
  <inkml:trace contextRef="#ctx0" brushRef="#br0" timeOffset="366">3062 17 8304,'16'-9'398,"0"2"64,1 7 0,-1 0 1,1 0-1,-1 0 223,1 0 1,-3 2 0,-1 1-1,-2 5-40,2 1 1,2 2-1,-1 5-305,-3 1 1,-4 5 0,-7 0-497,0-2 0,-1-2 0,-5-1 0,-5-3-1385,-3-3 1,-10 4 1540,-4-4 0,-10 3 0,-4 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8:25.86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1 115 8796,'9'8'627,"0"-7"1,-5 7 0,3-3-202,2 1 1,2-1-1,7-5 1,3 0-81,1 0 1,5 0-1,-3 0 1,0 0-16,-1 0 0,5 0 0,-5 0 1,1 0 3,0 0 0,5 0 1,-1 2-1,3 2-169,2 1 1,1 1 0,5-6 0,3 0-84,0 0 0,11 0 1,-4 0-1,3 0 32,-1 0 1,-7 5 0,-2 1 0,-2-3 53,-3-1 0,-3 0 0,-1 2 0,0 1-173,0-1 1,0-2-1,2-2 1,1 0-116,3 0 0,6 0 0,-1 0 0,2 0 134,-2 0 1,3 0 0,-4 0-1,-1 0 47,-4 0 0,2 0 1,-1 0-1,-5 1 25,-4 5 1,-1-4 0,-7 3 0,-2-1-214,-2 1 0,-1-3 0,-1 4-562,1-4 1,-1-2 0,1 0-1459,-1 0 1,-5-2-647,0-4 2792,-7-3 0,-4-15 0,-10-1 0</inkml:trace>
  <inkml:trace contextRef="#ctx0" brushRef="#br0" timeOffset="256">1910 0 8584,'31'0'0,"-3"0"0,-5 2 1172,1 3 0,-6 3 1,4 5-83,-3-3 1,-3 1 0,-1 6-721,-4-1 1,-4 1-1,-7-1 1,-2 1-429,-3-1 1,-6 1 0,-13 1 0,-7 4-549,-6 5 0,-14-1 606,2 1 0,-12 1 0,3 5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8:24.70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66 231 7984,'-11'1'127,"0"3"0,0 3 0,0 1 0,2 1 1209,2 0 1,1-3-1037,6 4 1,2-6-1,4 2-80,5-5 1,-2-1-1,2 0 1,1 0 36,3 0 0,9-5 0,1-1 1,3 1 35,-1-2 0,3 3 0,6-5 0,4 2-2,2 3 1,2 0 0,6 1-1,-1-3-63,0 2 0,1-3 0,-1 2 1,-1-1-88,-4-1 0,3 5 0,-3-3 0,2 3 71,-2 2 0,3 0 0,-3 0 1,2 0-286,-2 0 0,3 0 0,-3 0 1,2 0-130,-2 0 0,2 0 0,-6 0 0,2 0 184,4 0 1,-4 0 0,0 0 0,-2-2 77,-4-4 1,1 3-1,0-6 1,1 1-49,-1 5 0,-3-5 0,-1 1 0,0 0 20,0-1 0,0-3 1,0 4-1,-2 0-51,-4-1 0,3 1 0,-8 3 1,-2-1-356,-2 1 0,-7 3 0,-2-1-1630,-1-4 1,-5 4-1638,-8-3 3641,-4 3 0,-15 2 0,-2 0 0</inkml:trace>
  <inkml:trace contextRef="#ctx0" brushRef="#br0" timeOffset="304">1926 0 8327,'11'6'0,"0"-1"0,2 1 0,3-1 531,6 1 0,2-1 0,5-5 1,-1 0 150,1 0 1,2 0 0,2 0 0,-2 0 30,-4 0 0,-3 2 1,-9 3-535,-4 6 1,-6-1 0,-10 1 0,-6 3-88,-4 6 0,-9-1 1,-3 4-1,-6 1-1756,-5 4 1,-4 3 1663,-8 2 0,-14-1 0,-4 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8:23.61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66 362 8400,'-16'0'0,"1"2"1298,4 4 1,2-5-537,4 5 1,3 3 687,-4 2-1087,4-4 0,15 1 0,4-8 0,3-2 18,4-4 0,-1 3 1,7-6-1,-5 1-54,-1 5 1,3-5 0,-5 3 0,0 1-71,2 2 1,-4 2-1,6 0 1,-1 0-180,1 0 0,1 0 0,6 0 1,-2-2-60,-3-3 1,9 1-1,-3-5 1,5 0-7,1 0 1,-2 3 0,-5-5-1,0 0-27,0 2 0,0-3 1,0 4-1,-2 1 20,-4 0 0,3-1 0,-7 5 1,3-3-41,3 2 1,-3-3-1,1 2 1,3 1 49,1 2 0,2-3 1,0-1-1,-2 3-78,-4 1 0,2 2 0,-5 0 0,0 0-62,0 0 1,5 0-1,-4 0 123,1 0 0,-2 0 1,-8 0-1,1 0-2,-1 0 1,3 0 0,1 0 0,2 0-18,-2 0 1,3 0-1,1 0 1,0-2-55,0-4 0,-2 5 0,-6-5 0,1 4-398,-1 2 0,1 0-2043,-1 0 645,0 0 1,1 0-265,-1 0 2134,-6 0 0,4-7 0,-5-2 0</inkml:trace>
  <inkml:trace contextRef="#ctx0" brushRef="#br0" timeOffset="339">1794 0 8369,'17'0'743,"-1"2"0,1 2 1,-1 1-178,1-1 0,-1 3 0,1-1 0,-1-3 535,1-1 1,5 4 0,0 1 0,-2 0-314,-2 1 1,-7 3-1,-2-4 1,-2 2-401,-3 4 0,-2 1 0,-2 3 0,-2-1-697,-3 1 0,-6-1 0,-10 3 0,-2 1-306,-3 2 0,-3 5 0,-8-3 0,-1-2-2204,1-4 0,-5 8 2819,-2-10 0,-3 4 0,-3-3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8:37.24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100 352 8268,'0'17'264,"-6"-1"1,-1 0 0,-2 1 40,-4-1 0,4 3 1,0 1-1,-1 2-94,1-2 0,6-2 1,-5-1-1,3-1 874,-1 0-858,1 1 0,12-2 1,4-4-1,4-6-355,1-3 1,1-4 0,-1-2 0,1-3-464,-1-2 0,0-2 1,1-6-1,-1 3-1676,1 3 2267,-8-11 0,6 11 0,-6-13 0</inkml:trace>
  <inkml:trace contextRef="#ctx0" brushRef="#br0" timeOffset="389">165 105 8478,'-9'-16'544,"4"-1"0,8 1-781,3-1 0,1 8 237,-1 4 0,-4-4 0,5-1 0</inkml:trace>
  <inkml:trace contextRef="#ctx0" brushRef="#br0" timeOffset="686">429 434 8134,'7'-9'1514,"-5"0"-1186,3 4 0,-10 1 0,-6-5-340,-4 1 0,-3 3 1,-2 5-1,-2 0 70,2 0 1,2 0-1,1 2 1,1 3 19,-1 6 0,3 4 0,1 1 1,4 1-4,1-1 0,3 6 0,5 0 0,0-2 70,0-1 1,7-5 0,4-1-1,4-4 1,1-2-78,1-3 0,-1-2 1,1-4-1,-1-3 1,2-6 0,2-11 0,2-6-70,-2-3 0,4-7 1,-2-2-1,0-3 131,2-2 0,-6-3 1,4 1-1,-5 1 252,-6 2 1,1 13 0,-6-2 22,-2 2 1,-3 7-288,-1 2 1,-1 15-1,-5 11-74,-5 10 0,2 12 0,-2-2 0,0 1 0,0 4-265,0 3 0,2 0 0,-2 0-127,5-5 1,3 4 0,-1-5 0,-1-1-469,1-3 1,2 2 0,2-2-1,2-2-1504,3-2 2320,-3-1 0,13 7 0,-6 1 0</inkml:trace>
  <inkml:trace contextRef="#ctx0" brushRef="#br0" timeOffset="1350">988 385 8336,'-1'16'466,"-5"1"1,-3-1 0,-8 1 0,1 1-194,0 4 1,-1-4 0,-1 4 0,-1-3-165,3-3 0,-10 6 1,10-2-1,-2-3-449,-1-5 1,8-3 0,0 4 339,-1-2 0,-3 0 0,-1 6 0</inkml:trace>
  <inkml:trace contextRef="#ctx0" brushRef="#br0" timeOffset="1509">692 484 8464,'28'7'0,"-1"4"0,0 4 1151,-1 1 0,5 8 0,-5 1 0,1 1-680,1-4 0,-8-4 1,2-1-1,-4-3-471,-2-3 0,1 11 0,-1-3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20.0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41 8059,'5'-9'317,"-1"0"0,5 4 1058,-4-3-958,-1 5 0,-5-3-217,-4 6 1,-2 1-1,-7 2-68,1 2 1,4 5 0,2-1 0,-1 1 65,1-1 1,4 3 0,-2-3 0,4 3 210,1 1 1,0-4-1,0 0-139,0 1 0,6-2 0,3-1 0,3-1-107,1-3 1,5-1-1,0-2 1,-2-2 28,-1-2 1,-2-2 0,1-5 0,-3 2 372,-2-1 1,-1 3-410,-4-2-446,-2 0 0,4 0 1,-8 1-1019,-2 3 1,1 0 0,-6 5 1307,-2 0 0,-6 6 0,-4 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8:35.04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133 320 9568,'-10'8'596,"-4"-5"1,5 8 0,-2 0-362,0-2 1,2 6-1,-4-4 1,4 4 262,1 1 0,-4 0 1,2 1-128,1-1 1,2 6 0,7 0-1,0-2 39,0-1 0,0-3 1,2-1-1,3-2-549,6-3 0,-2 0 0,2 2-1499,2-1 0,2-7-770,1 2 2408,1-5 0,-1-15 0,1-5 0</inkml:trace>
  <inkml:trace contextRef="#ctx0" brushRef="#br0" timeOffset="162">215 7 8622,'0'-7'121,"0"7"0,0 15 0,0 10 0</inkml:trace>
  <inkml:trace contextRef="#ctx0" brushRef="#br0" timeOffset="649">445 386 8159,'24'-11'0,"-6"2"775,-5 2 0,-11-4-573,-2 5 0,-7 1 0,-10 5 0,1 0-147,-1 0 1,1 0 0,-1 1 0,1 3 71,-1 2 1,1 12 0,1-2 0,3 5 33,1 2 1,7-3 0,-2 6 0,5 0-14,1-1 0,0-5 0,1 2 0,5-5-8,5-6 0,4-4 0,1-7 0,0 0 19,1 0 1,5-9 0,0-6-1,-2-7-204,-2-3 1,4-8 0,0-7 0,-2-3 0,0-2 182,2-3 0,-5 1 1,1 1 38,-5 2 0,-8 9 0,4 1 0,-1 6 97,-5 4 1,-1 2-197,-2 6 1,-7 9 0,-2 8 0,-2 12-338,0 7 0,0 10 1,-6-3-1,3 4-929,3 2 1,-2 4-1,6-3 1,-1-3 1187,1 1 0,-6-1 0,4 2 0</inkml:trace>
  <inkml:trace contextRef="#ctx0" brushRef="#br0" timeOffset="901">1137 435 8049,'0'22'248,"0"0"0,-2 2 0,-2-4 0,-3 4 502,-2 2 0,-2-4 1,-6 5-1,-1 0-288,-4-1 0,4 3 0,-4-5 1,2 0-1,-1 1-488,0 1 0,-3 0 0,4 1-160,-2-5 1,-2-4 0,6-1-1,-1-3-3585,5-3 3771,1-3 0,4-1 0,1 2 0</inkml:trace>
  <inkml:trace contextRef="#ctx0" brushRef="#br0" timeOffset="1084">1021 682 8231,'0'-11'0,"-1"0"1161,-5-1 0,2-3 0,-8-2 0,-3 1-480,0 0 0,-10-6 1,8-2-1,-3 0-1290,-4 0 0,6-3 609,-4 5 0,-3 0 0,-1 6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33:16.330"/>
    </inkml:context>
    <inkml:brush xml:id="br0">
      <inkml:brushProperty name="width" value="0.11429" units="cm"/>
      <inkml:brushProperty name="height" value="0.11429" units="cm"/>
      <inkml:brushProperty name="color" value="#FF0066"/>
    </inkml:brush>
  </inkml:definitions>
  <inkml:trace contextRef="#ctx0" brushRef="#br0">238 0 15225,'-18'0'0,"-1"0"0,1 2 0,0 3 184,-1 1 0,1 8 0,2-2 0,2 4 0,2 3 0,-3 1 0,1 2 0,2 3 0,4-1 1,2 0-1,0 1 0,0-1 0,0 0 0,-1 1 0,3-3 0,2-2 0,2-1 0,2-1 0,4-2 1,5-2 1509,-1-2-1734,6-7 1,-4 3 0,11-10 0,1-2-287,-2-3 1,5-13 0,-3 0 0,-2-4 134,-1-3 1,-3-5 0,-2 3-1,-2 1 149,-2 3 0,-7-1 1,3 4-1,-2 3 15,0 5 0,0 2 287,-6-6 1,-2 8-186,-4 4 0,2-3-254,-8 3 0,-1 0 0,-5 6-177,0 0 0,6 0 350,-1 0 1,7 0 0,-4 2 237,2 4 0,2-2 1,6 9 83,0 1 1,0-4 0,2 2-50,4 2 0,-2-3 0,6 1 0,1 0 0,-3 0 163,0 0 0,6 0 0,-4 7-114,0-1 1,4 0 0,-7 0 0,-1 1-144,2-1 1,-6 6 0,4 3 0,-2 1 9,2 5 0,-4 1 0,4 1 1,-4-3-103,-2-1 0,0-1 0,0 7 0,0-1-30,0 1 0,0 5 1,-2 1-1,-2-2-262,-2-3 0,-6-1 1,4-3-1,-2-3-179,-5-7 0,5 2 1,0-1-1,0-5-591,0-6 1,-2-4 0,-7-6 449,1 3 1,0-1 0,-1-6 362,1 0 0,8-2 1,2-5-1,2-5 386,0-4 1,0-4 0,6-3 0,2-1-181,4 2 0,4-5 1,6 1-1,0 0-734,3-1 1,-5 1 0,10 3 0,-3-1-1694,-3 2 2347,8 1 1,-5 3 0,5 0-1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33:27.00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1097 8416,'0'12'1272,"0"0"1,0-6-806,0 6 1,2-8-1,4 2-173,7-4 0,-3-4 1,2-2-1,2-4-34,2-2 0,3-8 1,-1-9-1,2-1-106,5-5 1,-3-9-1,6-9 1,1-6-287,-1-4 1,1-10-1,3 0 1,-4-4 27,-1 4 1,-3-2 0,-8 8 0,-1 2 21,-3 8 0,-8 3 0,2 9 0,-4 4 58,-2 7 1,0 5-1,0 9 5,0 0 1,-2 2 10,-4 4 0,-4 3 0,-9 11 0,3 5 6,4 5 1,-4 4-1,4 4 1,-5 5-2,-1 5 0,2 5 0,2 1 0,1 1 38,-1-1 1,0 7 0,0 1-1,2 3 83,-3 4 0,1 2 0,0 1 1,4 1 69,2 0 0,-6 6 1,3 0-1,-1-4-57,0-7 1,8 7 0,-4-6 0,2-2-39,0-3 1,0-5-1,6-8 1,0-5 55,0-2 1,2-1-1,4-9-56,6-4 0,4-4 0,2-8-20,1 0 1,-1-6-1,0-2 1,0-2 54,1-4 1,-1-1 0,0 1 0,1 4 104,-1 2 0,0 2 0,0 6 0,1 0-25,-1 0 1,-6 0-1,0 2-48,2 4 1,3 4-1,-1 8 1,-2-1 45,-2-5 1,-6 4 0,5-4 0,-3 5-1523,-4 1 0,-2 6 0,-2 3-4699,0 1 6015,0 2 0,-8 7 0,-2-1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5:29.38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7732 229 7873,'-44'0'10,"1"0"0,-3 1 0,-6 5 1,-6 4-1,-6 3 0,-5 4 1,-10 2 229,-9 1 1,4 5-224,-13-5 0,3 6 0,42-15 0,-1 0 0,1 0 1,0 0-158,-2-1 0,0 2 1,-5 1-1,-1 1 1,1-2-1,0-1 169,0 1 1,-2 0 0,-5 2 0,-1 1-1,1-3 1,0 1 0,-3 1 0,-2 1-27,2-1 1,-2 2-1,-3 1 1,0 1-1,3 1 1,0-1 0,-4 2-1,0-1 13,-4 2 0,1 0 0,1 3 0,0 1 0,-3 2 0,0 0 0,0 1 1,1 0-175,1 0 1,-1 2 0,-4 4-1,1 1 1,4-3 0,1 2 0,-3 1-1,1 2 146,0 1 0,-1 0 0,-4 2 0,0 1 0,6 0 0,0 1 0,0 0 1,-1 0 49,-2 2 0,0 0 0,5 1 0,0 1 1,0 2-1,-1 0 0,1 2 0,0 0-26,1-1 1,0 1-1,-3 6 1,1 1 0,3 0-1,1 1 1,-1 3 0,1 0 5,2-2 0,0 2 0,-2 3 1,1 2-1,5-3 0,2 0 1,0 2-1,0 0-17,0 3 0,0 1 1,3 1-1,1 2 0,-2 0 1,1 2-1,3 2 0,2 0-9,3-2 1,2 1-1,-2 8 1,1 1-1,3-5 1,1 0-1,-1 4 1,2 0 1,1-2 1,3 2 0,14-24 0,0 2 0,2-1 0,-11 25 0,2 1 0,2 2-1,1 1 2,1 0 0,2 1 0,0-1 0,3 1 1,-1 3-1,2 1 0,2 0 0,1-1 37,2-3 1,2 1 0,3 4 0,3 1 0,3-7 0,2 0-1,1 3 1,1-1 13,1-2 0,2 1 1,0 5-1,1 0 1,3-6-1,2 0 0,0 0 1,2 0-8,3 4 0,2-2 1,1-2-1,2 0 1,3-1-1,2-1 1,0 0-1,1-2-37,1-1 1,3-1 0,4 6 0,3 0 0,2-9-1,1 0 1,0 0 0,2 0-36,-2-2 1,3-1 0,6 5 0,2-1 0,0-10 0,2-1 0,3 2 0,0 0-22,3 1 1,1-1 0,1-3-1,1-1 1,2 2 0,1 0 0,1-3-1,2-1 19,-1-2 1,2 0 0,7 4-1,2-1 1,-2-5 0,1-2-1,3 1 1,1-1 42,0 0 1,1-2-1,5 2 1,2-1-1,-2-4 1,1-1 0,1 0-1,1-1-63,3-1 0,1-1 0,-1-4 0,0 0 0,-25-15 0,0 0 1,1-1-1,0-1 0,0-1 0,1-1 120,-1 0 0,0-1 1,1-1-1,1 0 1,0 0-1,0-2 1,0 0-1,0 0 1,0-1-1,0 0 1,0-2-1,0 1 52,31 10 0,1-2 0,-31-11 1,1-1-1,0-1 0,30 9 1,1-1-1,-1-2 0,0 0-24,-1-3 1,0 0 0,-1-1-1,1-1 1,1-2 0,-1-1 0,1-1-1,-1 0 34,-4 0 0,-1-2 0,4-3 0,0-1 0,-4-4 0,-1 0 1,1 0-1,1-1-127,-3-1 1,1-1 0,9 0-1,-1 0 1,-10-1 0,-2 0 0,3-1-1,0-2-46,3-1 0,-1-2 0,-3 1 0,0-2 0,2-4 0,0-3 0,-2 1 0,0-1-156,-3 0 1,1-1-1,5 1 1,1-2-1,-9 0 1,0 0-1,2-1 1,1 0 169,0 0 0,1-1 1,0-2-1,0-1 0,0 3 1,-1 1-1,-1-1 0,-1 0 69,1 0 1,0-1-1,-4 0 1,0-1-1,0-2 1,-1-1 0,-2 0-1,0 0 37,-3 1 1,1-1-1,3 0 1,-1 0-1,-2 1 1,-1-1-1,-1 0 1,0 0-32,-2 1 0,0-1 0,-2-2 1,1-1-1,-2 1 0,1-1 0,-2 1 1,1 0-4,-1-1 1,0-1-1,-3 2 1,0 0-1,3-4 1,0-1-1,-2-1 1,0 1-20,-4 1 1,0 0 0,5-4-1,0-1 1,-6 1 0,-2 0-1,3-2 1,-2-1-25,-1 1 1,-1-1-1,2 0 1,-1 0-1,-5 3 1,-1 0-1,0 0 1,-1 0 80,0 0 1,0-1 0,-1 0 0,-2 0-1,-2-2 1,0 0 0,-1 0 0,-1 1-98,1-1 0,-2-1 1,-2 0-1,0 0 1,0-1-1,1 0 1,-2 0-1,-1 0-25,1 0 1,-2 0 0,2-3-1,-2-1 1,1-1 0,-1-1-1,-1-2 1,0-1 20,0-1 1,-1 0 0,-3-1 0,0 1-1,0 3 1,0-1 0,-2 1 0,-1-1 17,0 1 0,-2-1 0,-1 0 1,-1 1-1,2-2 0,0 1 0,-1 0 1,0-1-2,-1 2 0,-1-1 0,-1-1 0,0 0 0,19-40 0,-3-2 18,-2-2 1,-2 0-1,-4 0 1,-1-1-5,0 1 1,-4-2-1,-3-1 1,-1-2-11,-3 1 1,-2-3 0,-4 2 0,-1 0-1,-2-2 1,-7 4 0,0 43 0,-1 0 0,0 1 0,-2-1 0,0-49 0,0 48 0,-2 0 0,0 1 0,-1 1 0,-1-1 0,-2 0 0,-7-45 1,2 43 0,0 0 0,-13-43-1,-1-1 0,0 3 1,-1 3-1,-4-2 1,-2-2-34,14 48 1,0-2 0,2-1 0,-1-1 0,-2 3 0,-1 0 0,0 0 0,1 1 4,-1 1 1,1-1-1,2-1 1,-1 0 0,-2 0-1,-1 0 1,0 1-1,0 0 11,-1 0 0,0 1 0,-1 0 0,1 1 0,-1-1 0,0 0 0,0 1 0,0-1 4,1 1 1,-1-1-1,-24-40 1,-2 0 0,-2 2 34,2 4 1,23 37 0,0 0 0,-25-33-1,1-1-15,-3-1 1,4 0 0,-6-1-1,-1 0 1,2 4 1,-5 0 0,3 4 0,-1-2-50,1 2 1,-3-5 0,5 7 0,-2 3-29,1 0 0,1 2 0,-4 4 0,3-1 280,-3 0 0,1 2 0,-1 2 0,3 3-211,-3 1 0,1-2 1,1 4-1,4 0 168,0-1 1,-1 5 0,-4-6-1,3 3-201,2-1 0,-4-1 1,4 3-1,-1-2 181,1 2 0,1-1 1,6 2-1,-3 5-144,-2-1 1,3 1-1,-4 3 1,4 5 100,1 2 0,-5 3 1,1 0-1,1-1-77,2 1 0,1 0 0,1 1 0,-3 2-12,-2 2 1,7-1 0,-2-4 0,1 1-40,0 4 1,-1-9 0,-1 4 0,2-2-42,4 0 1,-4 1 0,5 1 0,-2 1 21,1 4 1,1-2 0,-3 7 0,3 1 24,2 2 1,-4 2 0,4 1 0,0 3 39,0 0 0,-3 3 0,2-4 0,0 4 22,-5 1 0,5-5 1,-3 4-1,1-2-28,1 0 1,-3 4 0,4-2 0,1 1-16,0 4 1,-3-4 0,3 0 0,-2-1-5,-3-4 0,-2-1 1,-2-1-1,0 2-181,1 2 0,-6 0 0,-1-5 0,-2 1-249,-3 4 0,-6 4 0,-1 6 0,0 0-518,-5 0 0,-4 0 950,-3 0 0,-7 13 0,-1 4 0</inkml:trace>
  <inkml:trace contextRef="#ctx0" brushRef="#br0" timeOffset="1414">11925 107 6729,'-5'-15'353,"-1"0"1,1 5 0,4 1-1,-3 1-25,-1-1 1,-7 4 0,2-3 0,-3 0-121,-2-1 1,-6 6-1,-1-2 1,0 3-31,1 2 1,-6 0-1,1 0 1,-1 0-50,2 0 0,-4 2 0,4 3 0,-4 3 26,-1 1 1,-1 9 0,1-1 0,1 5 21,4 5 0,-2 2 0,5 1 1,0 2 204,0 4 1,2-3-1,6 6 1,3 0-65,1 0 0,6 1 1,-1 6-1,3-2-175,2-4 0,7-1 1,5-7-1,7 0-266,6-3 0,4-9 0,3-1 0,3-8-382,6-5 0,8-6 0,3-6 0,0-4-574,0-3 0,4 3 1079,-5 0 0,13-7 0,-2-7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5:45.1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395 1003 7462,'-7'10'251,"-3"0"0,2-5 0,-2 5-39,-2 2 0,-2 0 1,-1 0-1,2-2 87,3 2 0,-4-4 1,4 0-1,-4 1-134,-1-1 0,5 1 1,0 3-1,-2-2-32,-1 1 0,-2 8 1,1 3-1,2 0 8,2 0 1,0 10 0,-4-2 0,3 2-2,1 0 0,1 4 1,-3 1-1,2 2 4,-2 3 1,4 0 0,-1-1 0,1-4-46,0 0 1,4-5 0,-1 5-1,3-1-15,2-1 1,-5 6 0,0-6 0,2-1 0,1-2 1,2 3 0,0 1 0,0-3-190,0 0 0,5-3 1,0 0-1,-1 1 117,-3-1 0,5 5 1,0 1-1,1-2 3,0-2 1,3-2-1,-3 0 1,1 1-12,4-1 1,1-1 0,3-2 0,-1-3-9,0-3 1,5 5 0,0-6 0,1-1-27,1-2 1,-4-2 0,6 0 0,-2 0 24,-4 0 0,6 0 0,1 1 0,2-3 0,-1-3 1,1 2 0,-7-5 0,0 0-9,2-1 1,0-1 0,5-5 0,-3 0-60,-2 0 1,3-1 0,-3-4 0,1-5 14,4-4 1,2-3 0,2-1 0,-3-4 44,-2-2 1,2 0 0,-4-3 0,1 2-4,0-2 1,-4-2-1,2-1 1,1 1-2,0 4 0,-6-7 1,4 3-1,-2-3-63,1-7 1,4-3-1,-5-3 1,-1-1 87,-2 0 0,-7 1 1,-2-1-1,1 2 34,-1 4 1,-3-2 0,4 6 0,-3 3-50,-2 0 0,-3 5 0,-1 1 0,0 1 32,0-1 1,0 4 0,0-2 0,0-2-60,0-2 0,0-3 0,0-2 1,0-3-17,0-2 1,0 0 0,-1-1 0,-3 3 17,-1-1 1,-1 6 0,2-3 0,-3 5-12,-1 4 1,3-1 0,-4 7-1,1 3 15,0 5 1,-3-1 0,-4 4-88,0 1 0,5 1 0,0 6-14,-2-5 0,-1-2 1,-1-7-1,2-2 0,2-3 42,-2-6 1,-1-2-1,-2-1 1,-1 2 123,1 2 1,0 4-1,0-1 1,0 4 41,-1 4 0,1 9 0,0-1 0,0 1 62,0-1 1,-2 3-1,-2 6 1,-1 4-39,1 2 1,3-4 0,-1 5 0,-2 0-14,-1-2 1,-2 6 0,3-6-1,-1 2-136,2 1 0,-6-1 0,-1 5 0,-4 0-386,-1 0 0,-1 2 0,-1 3 0,-2 4-148,-1 0 0,-1 4 0,6-2 0,1 1-196,4-2 774,-4 4 0,6-12 0,-8 5 0</inkml:trace>
  <inkml:trace contextRef="#ctx0" brushRef="#br0" timeOffset="884">912 15 7819,'-7'-8'1018,"3"1"-757,-6 7 0,5 7 1,-5 5 47,-2 6 0,-1-1 0,-2 5 0,-1-2-68,1 1 1,0 6 0,2-2-1,1 4-66,2 1 1,0 0-1,-4 1 1,2-1-20,2 1 0,5-6 0,-3 0 0,-1 0-77,1-1 0,3 0 0,-4-6-29,2 3 0,1-3 0,2-6-1865,-1-2 0,0-8 368,5-2 0,0-7 1447,0-8 0,0 0 0,0-1 0</inkml:trace>
  <inkml:trace contextRef="#ctx0" brushRef="#br0" timeOffset="1229">532 46 8158,'15'0'586,"0"1"1,0 5-1,1 4-74,-1 3 1,2 4 0,1 3 0,4 7-46,2 7 0,1 0 0,4 6 0,-2 1-279,-2-2 1,-1 3 0,3-7 0,-4-1-173,-1-2 0,4-8 0,-6-2-4031,-2 0 4015,-1-6 0,-1 6 0,-1-6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5:52.2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153 1047 7666,'-9'0'1875,"1"0"-1269,3 0 0,1 7-492,-6 3 1,5 4-1,-3 1 1,1 2-72,4 3 1,-4-2 0,0 8 0,0 1-33,1 2 1,-4 1 0,3 0 0,0 2 14,0 4 0,1 1 1,2 5-1,-1-1 1,2 1 1,-1 2 0,1 3 0,-2 2-17,2 1 1,1 6 0,2-5-1,0-4 57,0-5 1,0 2-1,0-5 1,0 1-44,0 1 0,0-6 0,0 6 0,0-1 12,0-1 1,0 3 0,0-4 0,0-1-47,0 0 1,0 3 0,2-3 0,1 1 2,2-1 0,5-2 0,-3-4 0,1 1-24,4 3 1,-3-3 0,1 5 0,1-1 75,3-1 1,-4 1-1,0-6 1,2 0 53,2 1 0,1-6 0,0-1 0,0-2 38,0-4 1,0 4-1,1-2 1,-1-1 0,0-2 0,0-4 0,0-1 0,1-3-64,-1-3 1,0 1 0,0-4 0,0 2-19,1-1 0,4-2 1,0-2-1,0 0-172,2 0 1,-5 0 0,5 0 0,-2 0 74,1 0 0,4-7 0,-3-3 0,0-2 0,0 2 0,5-9 0,-4 4 0,3-4 37,-1-3 0,-5 4 0,4-6 0,-2 2 48,-4 4 0,4-6 1,-1-1-1,-3-2-10,-1 2 1,-2-4-1,2 2 1,0-5-9,-2-4 0,9-6 0,-11 2 1,1-4-53,-2-2 0,-4 1 0,4-3 0,-4 1 35,-1 2 0,0-6 1,-4 7-1,2-3-3,-1 3 0,-3-5 1,-1 7-1,0 0 11,0-2 0,0 1 0,0 1 0,0 3 5,0 2 0,0-3 1,0 3-1,0 0 34,0-1 1,0 8 0,0 5-1,-1-2 3,-4-2 0,3-1 1,-5-1-1,0 1-3,-3 0 1,2-1 0,-1 2-1,1 2-16,-1 2 0,-1 2 1,-3-4-1,1 3-17,2 2 0,0-5 1,-5 3-1,-1 1-1,1 2 0,5-1 1,0 2-1,-2 2-10,-1 1 0,-8 2 1,1 1-1,2 4 26,1 5 1,1 3-1,1 2 1,-2 0 35,-3 0 0,2 0 0,-6 2 1,0 1 149,1 2-376,-3 0 14,3 2 166,-6-5 29,5 11-925,1-11 435,-6 5 0,6-2 1,-10 2-1,0-1 0,-3 4 1,3 2 431,0 5 0,-4 2 0,-2-4 0</inkml:trace>
  <inkml:trace contextRef="#ctx0" brushRef="#br0" timeOffset="760">608 14 7945,'0'-8'184,"0"3"1,0 10 243,0 5 0,-1 4 0,-3 1 0,-2 2-115,-3 3 1,4-2-1,-5 8 1,-2 1-79,-1 1 0,-3 3 0,3 1 0,1 2 137,2 1 1,0 6 0,-5-4 0,1 0-93,4 0 0,-3-2 0,2-4 0,0-1-84,1 1 1,-4-1-1,4-1 1,-2-4 102,2-5 1,-2-3-1,5-3-2553,-1-4 1,3-4 791,-5-6 0,6-6 1,-1-4 712,4-4 1,1-1 748,0 0 0,6-1 0,3 1 0</inkml:trace>
  <inkml:trace contextRef="#ctx0" brushRef="#br0" timeOffset="1023">502 394 7962,'-2'-10'928,"-3"0"-165,-5-2 0,-2-1 1,1-3-1,0 1-91,0 0 0,-3 0 0,-1 0 0,0 1-373,0 4 0,-1-2 0,3 5 1,1 1-489,2-1 1,0 2-1,-5 5 1,-1 0-1082,1 0 1,0 0 1269,0 0 0,-7 7 0,-2 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5:55.7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1458 6924,'-9'0'1595,"3"-1"-878,6-5 454,0 5-751,0-6 1,0 5-60,0-3 1,6 4-87,4-4 0,-1-2-104,1 2 1,0-2-17,5 2 0,-5 3 1,1-3-61,0 3 1,-2 2 0,-1-1 0,1-3 25,-1-1 0,2-1 0,5 2 0,1-1 22,-1 2 1,0-4 0,0 0 0,2 1-10,3-1 1,-3-3 0,3 5 0,-3 0 59,-1-2 1,-1 5 0,0-3 0,0 3-40,0 2 1,6 0-1,-1 0 1,-2 2-19,-1 3 1,3-3 0,2 3 0,2-3-111,3-2 1,-3 0-1,-1 0 1,1 0 46,0 0 1,-1 0-1,4 0 1,-3 0 34,-2 0 0,3 0 0,-5 0 0,-1 0 10,-2 0 1,-2 5-1,0 0 1,0 0-70,1 1 1,-1-4 0,-2 5 0,-1-2-189,-2 0 0,-5 5 0,5-3 79,2 1 0,-3-3-1422,1 6 1,-7-6-138,2 5 1,-5-2 1617,-5 2 0,-3-3 0,-8-7 0</inkml:trace>
  <inkml:trace contextRef="#ctx0" brushRef="#br0" timeOffset="489">851 1154 7764,'15'0'120,"-5"0"1,1 0 281,0 0 0,-2 0 0,1 0-37,2 0 1,1 5-1,1 2 1,-2 0-28,-2 0 1,-2 5 0,4-2-1,-4 3 75,-1 2 0,3 1 0,-3-1 0,0 0-180,0 0 0,-2 2 0,-5 2 1,0 1-254,0-2 0,0 4 0,-2-1 0,-1-3-290,-2-1 0,-7-2 0,2 0 0,-4 1 181,-1-1 0,-5 0 129,-1 0 0,-6 0 0,4 1 0</inkml:trace>
  <inkml:trace contextRef="#ctx0" brushRef="#br0" timeOffset="1635">137 471 7827,'5'-10'29,"0"0"0,2 6 1,-3-2-1,2 0 158,3 1 1,-4-6 0,3 0-48,-1-2 1,3-2 0,-3-2 0,0-2 0,-1-1 0,1 0 1,-4 5-1,4-2 2,2-3 1,-6 3-1,4-4 1,-2 4 1,0 2 0,2-5 1,-4 0-1,4 1-86,1 2 1,-4 2 0,1 0 0,-4 0 46,-1 0 1,0-1 208,0 1-503,0 7 0,-1 1 147,-4 7 0,-2 7 0,-5 3 0,4 3-76,1 3 1,-3-1-1,3 0 1,0 0 83,0 0 1,-3 1 0,5-1-1,2 0 18,1 0 1,-3 5 0,0 1 0,2-1 24,1 2 1,-3-4 0,0 6-1,2 0 81,1-1 1,2 1 0,0 3 0,0-3-6,0-3 1,0 6 0,0-1-13,0 2 1,0 1 0,0-2 0,2-2 0,1 1 24,2-3 1,2 1-1,-4-5 1,2 1-70,-1-2 1,2 4-1,-1-1 1,-1-3-76,-3-1 0,4-2 1,1 0-62,-3 1 0,-1-1 0,-2 0-160,0 0 0,0-5-26,0 0 0,-2-6 213,-3 1 1,1-5 0,-4-5-1,0-4-20,-1 1 0,4-6 0,-3 4 11,1-3 1,-5-2 0,4-1 99,-1 1 0,-3 0 0,7 0 21,2 0 1,1 5-1,2-1 1,0 0 151,0-3 0,0 4 1,0 0 180,0-2 1,7-1-78,3-3 1,4 3 0,1 1-120,0 2 1,0 7 0,0-4 0,1 2-121,-1 0 0,5 0 0,0 5 1,-1 0-598,-2 0 0,-7 0 0,0 0 547,2 0 0,1 0 0,2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6:05.4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 1062 8048,'0'10'755,"0"0"-617,0 2 1,0-3-1,-1-1-78,-5-1 1,5 5-1,-4-2 1,1 3 0,1 2 101,-2 1 0,0-1 0,3 0 0,-1 0-189,-2 0 1,0 6 0,5 1 0,-2 1 104,-3 4 1,3 2 0,-3 3 0,3 3-5,2 6 0,0-2 0,0 1 1,0 1 16,0-3 1,0 5-1,0-5 1,0 3-84,0 1 1,0 5 0,2-8-1,2 2-82,1-1 1,5-1 0,-5 3 0,0-3 142,2-2 1,-4 4 0,5-6-41,-1-1 0,0 3 0,-4 0 0,4 0 0,1 2 15,4 0 0,-3 0 1,1 3-1,2-3 14,1-2 1,4-3-1,2-7 1,1-5-10,-2-6 1,1 6 0,0-10 0,1 0 43,-2 2 0,1-6 0,-1 2 0,3 0-20,-3-1 0,-1 2 0,-2-5 0,2-1-10,3 1 1,-3-4 0,4 3-1,-3-3-119,2-2 1,-3 0-1,5-2 1,-1-3-26,-1-5 1,7-4 0,-2-1 0,2-2 28,-2-3 0,4-4 0,-4-6 1,4 0 13,1-1 0,1-1 0,-1-1 0,-1-3 35,-4 2 1,2-4-1,-5-1 1,0-2 4,0 1 0,-2 1 0,-4-3 0,-3 1-1,-3-1 0,2-2 0,-5-1 0,-1-1 0,1 0 0,3-6 0,-5-4 0,-1-1 4,-3 1 1,-1-1-1,0 5 1,0-1-7,0 1 1,-5-4 0,-1 6 0,-1 1 15,0 1 0,-5 5 1,2 0-1,-3 5 37,-2 0 1,-1 3-1,1 6 1,-2 4 0,-3 5 1,3-2 0,-5 2 0,2 1 93,0 2 1,-2 4 0,3 1 0,-3 2-30,-1-2 1,2-7-1,-2-3 1,-1 0-134,0 0 0,1-5 0,-4 4 0,2-2-68,-2-1 0,-2 8 1,-2-3-1,1 6-133,0 5 1,-1 3 0,1 9 0,0 3-521,-1 5 1,1 12 0,-1 7 0,1 6-384,0 4 1119,-1 2 0,-6 4 0,-2 1 0</inkml:trace>
  <inkml:trace contextRef="#ctx0" brushRef="#br0" timeOffset="761">137 105 7271,'-7'9'2243,"6"-3"-2033,-6-6 0,12-1 1,2-3-1,1-3 1,2-1 72,-1-4 1,9 4 0,-2-2 0,0-2 46,1-2 1,-2 1 0,1 1 90,-1 2 0,0 7-302,0-3 1,-1 6 0,-4 6-19,-5 4 1,-3 3 0,-2 2 0,0 2-200,0 3 0,-2-3 0,-3 5 0,-4 0-150,1 4 0,-6-3 0,4 3 0,-1 1 215,0 1 0,-2 3 1,4-3 93,1-2 1,-4 2 0,5-4-1,1 0 1,-1-4 11,4-3 0,-1-2 0,1 0 545,-2 0 1,1-6-380,9-4 0,-1-4 0,6-1 0,2 0-179,1 0 0,2 0 0,1 0 0,-1-1-222,0-4 1,0 1 0,0-4-1,1 1-219,-1 4 0,0-4 0,0 2-831,0 2 0,-5 1-2423,1 2 3635,-8 0 0,-3 0 0,-8 0 0</inkml:trace>
  <inkml:trace contextRef="#ctx0" brushRef="#br0" timeOffset="976">198 318 8114,'10'-5'413,"0"0"1,-5-2 0,5 4 0,2-3-61,2 3 1,1 1 0,0 2 0,0 0-301,0 0 0,6 0 0,-1 0-53,-2 0 0,6 7 0,0 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6:08.5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61 6630,'0'-8'3114,"0"1"-2243,0 7-553,0 0 0,7-2 0,3-3 124,3-5 1,3 2-1,-1-1-80,0 3 0,0 1 0,0 5 1,1 0-71,-1 0 0,0 0 0,0 0 1,0 1-191,1 4 1,-1-1-1,0 4 1,0 1 114,0-1 0,-5-3 0,1 5-1365,0 2 1,-2-4-307,1 3-620,-7-8 1,2 9 2073,-10-7 0,4 0 0,-6-5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6:11.8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228 728 7570,'0'-10'1928,"0"0"-1404,0 0 0,0 0 16,0 0 1,2 6 0,1 1-121,2 6 0,0 1 1,-3 4-1,1 1-227,2-1 1,5 2 0,-5 5-1,0 0-12,2 1 0,-3-1 0,6 0 0,0 0 40,-2 0 1,4 1 0,-5-1 0,0 2 43,-1 3 1,4-3-1,-3 3 1,0-3-21,0-2 1,-2 0 0,-4-1 0,3-2-316,1-2 1,0-5 0,-7 5 165,-3 2 0,2-5 0,-7-2 1,-2-4-332,-2-1 1,-1 0 0,-2 0 0,-1 0-824,-2 0 1,-1 0 0,4 0-1,-1 0 154,-2 0 0,-1 0 1,6 0 903,0 0 0,-7 7 0,-2 1 0</inkml:trace>
  <inkml:trace contextRef="#ctx0" brushRef="#br0" timeOffset="1203">137 75 7831,'-7'-8'421,"-3"3"1,-2 5 0,0 3 0,2 4-234,-2 1 1,4 1 0,-2 2 0,0 0-252,1 0 1,-3 8 0,6 1 0,-1-1 160,0-2 0,2 3 0,5 0 0,0-1 30,0-2 0,0-7 1,2-2-53,3-1 0,3-2 0,7-5-67,1 0 0,-1-7 0,0-3 0,0-3-83,0-3 0,1 0 0,-1-3 0,0-1-35,0 1 1,-1-4 0,-3-1 0,-2 0 61,-2 4 0,-2 3 0,-5 2 0,0 0-140,0 0 0,0 4-227,0 1 1,-2 7 361,-3-2 1,2 5-1,-6 5 39,2 5 0,1 4 0,2 1 131,-1 0 0,0 0 0,5 0 1,0 1 146,0-1 1,0 2-1,0 1 1,0 4-4,0 2 1,0-4 0,0 4-1,0-2-49,0-4 1,0 4 0,0 0-1,0 0-75,0 0 0,0 0 0,0-4 1,0 3 50,0-3 0,0 1 0,-2-1-266,-3 3 1,2-1 0,-5-5-263,1 0 0,-5-6-160,2-4 0,-4-4 352,-1-1 0,0-1 1,0-3 93,0-1 0,6-7 0,4 2 273,3-3 0,2 3 0,0 0-60,0-2 0,7-2 0,3 1 0,4 1 349,1 2 1,0 5-1,0-4 1,2 3-365,4 2 0,-5 2 0,5 2 0,-4 0-1285,-2 0 1,0 2 1139,0 3 0,0 4 0,0 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23.7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147 735 8226,'-7'6'201,"1"-3"1,6 6-1,2 0 1,2-3 0,3-6-1,2-6 1,0-3-1,2 0 1,0-3 0,3-2-1,-1-6 1,1 1-1,-1-2 1,2 0 0,1-2-1,3-3 1,1 0 0,0-2-1,1-4 1,3-3-1,1-4 1,2-2 0,-2-2-1,-3-2 1,-4 2-1,-3 1 1,-3 4 0,-2 2-1,-2 6 1,-2 5 0,-3 4-1,-2 2 884,-1 3 1,0 5 0,-1 4-1113,-4 1 1,2 2 0,-6 4-36,-1 0 0,-2 0 1,0 1-1,2 4 57,1 3 0,0 1 0,-3 3 0,2 5 140,1 2 1,0 3-1,-4 6 1,1 3 6,3 5 1,-3 4-1,3 3 1,-3 2-86,-1-2 0,1 4 0,2 2 0,1 3 4,-2 2 0,4-5 0,-1-2 0,2 1-14,3-1 0,-4-2 0,0 2 1,-1-1-45,4-3 1,-2 3 0,0-1 0,-2-2-169,-2-1 0,3-4 0,-1-1 0,1-1 89,-1 1 1,-1-3-1,-2 0 1,0-1 16,2-3 1,0-1-1,-4 0 1,0-1-165,-1-3 1,5-6-1,1 1 1,-3-4-145,-1-4 1,3-6 0,0 1 97,-1-1 1,3-7 0,-1-8 0,2-3 199,3-2 1,-3 0-1,2-4 1,1-4 154,1-4 0,2 0 1,0 0-1,0 3 379,0 0 0,2 1 1,2-5-1,5 1 109,3-1 0,2 0 1,-1 2-1,0 1-131,1 2 0,3 4 0,3-3 0,0 2-166,4 3 0,1 1 1,1 1-1,-3 3-710,0 2 1,-1-2-1,3 7 1,-1 1-6394,-2 1 6826,-5 2 0,8-6 0,-4-1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6:15.9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0 7630,'0'15'144,"0"-6"1,0-1 0,0-3 106,0 5 0,-5-1 0,0 1-61,1 2 0,3-4 0,1 2 99,0 2 0,0-4 0,0 3 168,0 0 1,1 3-254,4 1 1,2 0 0,5-1 0,-4-2-25,-1-2 0,5 0 1,-4 5-1,2 0-79,1 0 1,-1 1 0,5-1 0,-2 2-22,-3 3 0,9-3 1,-4 3-16,2-3 1,0-2-1,0-1 1,3-3-1,4 0 62,-1 0 0,6-2 0,-4 1 1,4 2-21,1 1 0,1-3 0,-1 1 1,1 0 27,-1 3 0,0-4 0,1 0 0,-3 2-14,-2 1 0,2 1 0,-2-2 1,2-2-5,3 2 0,-1 1 0,1 2 0,-1 1-98,0-1 0,1 0 0,-1-2 0,0-1-111,1-2 1,-1-1-1,2 1 1,2-5 105,1-3 1,1 3-1,-6 0 1,1 0 67,-1 2 1,5-6-1,1 6 1,-2-2-20,-2 0 1,3 2 0,1-4 0,-3 2 23,-1-1 1,4 2-1,-1 0 1,-1-3-45,-2-1 1,4 3 0,-1 0 0,-3-2-16,-5-1 0,2-2 0,-6 0 0,3 0-19,-1 0 0,-5 0 0,4 0 0,0 0 13,-1 0 1,-3-2-1,6-1 1,-1-2-64,-1 1 0,4-2 0,-2-1 0,2 0 41,3 0 0,-1-3 0,1 3 0,-1 1 44,0-1 0,-4-3 1,-3 5-1,-1 0-44,-3-2 0,3 4 1,-2-6-1,-2 2-26,-1 4 1,4-5-1,1-1 1,-1-1-14,1 0 0,5 0 1,-3-7-1,1-2 38,1-1 0,-6 0 0,4 5 0,-2-1 17,-4 1 1,1 0 0,-1 0-1,2 1 21,-1 4 1,-2-2-1,-2 6 1,0-1 8,0 0 1,1-3 0,-1 3 0,0 1-44,0-1 0,-1-5 0,-2 4 0,-2-3-221,1 1 1,3 0 117,1-5 0,-1 5 1,-3 0-1371,0-2-954,-8 5 32,4 0 2392,-14 7 0,-1 14 0,-8 3 0</inkml:trace>
  <inkml:trace contextRef="#ctx0" brushRef="#br0" timeOffset="497">2856 167 7998,'10'9'108,"0"-4"0,-5-4 0,6-1 190,0 0 0,-2 0 1,1 0-1,2 0-62,1 0 1,2 0 0,1 0 0,-1 0 92,0 0 1,2 0-1,1 0 1,3 0 60,-3 0 1,-1 0 0,-2 0-1,1 0-120,-1 0 1,-2 2 0,-3 3-332,-5 5 1,-3 4 0,-2 1 0,-2 0 9,-3 0 1,-3 7 0,-7 2-1,0 1-654,-1 0 0,3-1 0,1 1 705,2-4 0,0 2 0,-5 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6:18.1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258 182 7758,'-15'0'0,"2"2"0,1 1 0,2 4-169,-2 2 1,-2-1 0,1 4 0,1-2 259,2 2 1,1 1 0,-2 2 0,2 1 226,2-1 1,-3 0-1,5 0 145,2 0 1,1 1-114,2-1 1,7-7 0,3-3-360,4-3 1,1-2-1,0 0 1,-2-2 25,-2-3 1,2-3-1,-3-6 1,4 2 19,1 2 1,0 0 159,0-5 0,-1 5 125,-4 0-237,3 6 0,-11-4-107,3 3 0,-3 2 1,-2-8 14,0 0 1,0 2-353,0-1 0,0 5 284,0-5 488,0 0-264,0 1 0,-2 4-124,-3 10 1,3-1 0,-4 4 42,-1-1-55,5-2 89,-5-5 0,7-2 123,0-3 396,0 3-409,0-4-98,0 6 122,0 0-164,0 6 1,0 3-1,0 6 109,0 0 1,0 0 0,0 1 0,0-1-25,0 0 1,0 5 0,0 2 0,0 2-28,0 3 0,0-3 1,0-1-1,0 1-58,0-1 1,-5 1 0,0 3 0,0-3-211,-1-2 1,4 3-1,-5-3 1,0 0-119,-3 0 0,2-2 1,-2-5 43,-2 0 0,-2 1 0,-1-3 38,0-3 1,0 2 0,0-7 0,-1-2-130,1-1 1,0-2 0,0 0 59,0 0 0,4-5 1,3-2-1,0-1-19,-1-4 0,6-1 1,-2-3 204,3 1 0,2 0 0,0 0 0,2 1-7,3 4 0,-2-3 0,7 4 1,2-1 294,2 0 1,1 2 0,0-3 0,0 5-247,0-1 1,6 4 0,-1-6 0,-2 2-335,-1 4 1,-1 1 0,-1 1 0,0-3 348,0-1 0,0-7 0,0 4 0</inkml:trace>
  <inkml:trace contextRef="#ctx0" brushRef="#br0" timeOffset="479">608 273 7849,'-14'11'365,"2"-3"-129,2-1 1,0 5-1,-3-2-62,2 3 0,0-3 1,4 0 43,-2 2 1,6-3 0,-2 1-10,3 2 1,4-4 0,3 1-107,5-3 1,5-1 0,4-5 0,1 0 32,-1 0 0,-2 0 0,-2 0-22,0 0 0,-5-5 0,-1-1-232,-3-3 1,-1-1 0,-5-5-335,0 0 0,0-1 0,-1 3-1671,-4 3 2123,3 3 0,-18 0 0,3-1 0</inkml:trace>
  <inkml:trace contextRef="#ctx0" brushRef="#br0" timeOffset="1332">866 349 7796,'0'16'426,"0"-8"0,2 4 0,3-7-117,5-2 0,3-3 0,2-5-195,1-5 1,-1-3 0,0-3-1,2 1 0,3 0 0,-3 0 1,5-2-1,-2-3-60,0-6 1,1 3-1,-6-3 1,0 1 18,0 2 0,0-4 0,1 6 0,-3 3-13,-3 1 0,-3 2-113,-7-1-53,0 1 0,-2 7 0,-3 3 66,-5 3 1,-3 2 0,-3 2 0,1 1-94,0 2 0,5 7 1,0-2-1,-2 4 75,-2 1 1,4 2 0,0 1-1,-2 4 77,-1 2 0,3-1 0,0 4 0,-2-1-3,-2 1 1,4 7-1,2 1 1,-1-1 22,1-2 0,5-2 0,-3-1 1,5-2 10,1-2 1,0 1 0,0 4 0,0-1 12,0-4 0,0 2 0,0-5 1,0 0-69,0 0 1,0 3-1,-2-5 1,-1-1-269,-2-2 1,-2-2-18,2 0 1,-4-6 118,-6-4 1,5-4 124,0-1 1,2-6 0,-4-3-1,3-1 33,3 0 0,-5 0 0,5-5 48,-3-1 1,4 1 0,-3 0 0,1 0-29,4 0 1,1-6-1,2 1 1,2 2 134,3 1 1,-2 1 0,9 1-1,3 0 134,4 0 0,3 1 0,-4 3 0,4 0 54,2 0 1,-6-1-1,4 2 1,-2 3-123,1 0 1,-1 6-1,-5-5 1,0 3-514,0-2 1,1 3 304,-1-3 0,0 4 0,0 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6:24.8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98 12 6796,'5'-6'607,"-4"1"157,4 5 1809,-5 0-2294,0 5 1,-4 1-186,1 5 1,-2 0 0,2-1 0,0 1-9,0 0 0,2 4 0,1-1 1,0 1 93,0 1 1,-3-1 0,-1 5 0,2-3 52,0-2 0,1 5 1,-1-2-1,-3 1-223,-1-1 1,2 3 0,-2-4-1,0 0-274,0-3 1,4-2 0,-3-2-1007,0-3 0,3 2 1270,-6-6 0,1 1 0,-4-4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6:30.2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65 219 7096,'-3'11'458,"-1"-1"1,-1 0-1,3-1 1,-2-2-205,2 1 1,-1 2 0,1 1 0,-2 0-101,2 0 0,-3 3 0,1 2 1,2 1 39,1 2 1,-3 2 0,1 0-1,0 1-32,2 0 1,0 0-1,-2 1 1,0 1-83,0 1 0,2 2 0,1-3 0,0 3 58,0 1 0,0-1 0,0 4 0,0-4-30,0 0 1,4 2 0,-1-2 0,0 1-71,-2 2 1,3-2-1,-1 1 1,0 1-63,-2 1 1,4 2 0,1 0-1,1-2 49,0-2 0,-1 1 0,3-4 1,-2-2-57,1-1 1,2-6-1,1-1 1,0-3 27,0-2 0,0 2 0,0-6 1,-1 3 45,1 1 0,0-4 1,0 0-1,0 2-15,0 1 1,0-3-1,0-1 1,-1 0 14,1 0 0,0-4 0,0 3 0,0-1-46,0-1 1,1 1 0,1-4 0,2 0 25,-2 0 0,3 0 0,-2 0 0,1 0 41,1 0 0,-4-4 1,3 1-1,0-1 18,-1-1 1,1 4-1,-3-4 1,1 2 33,2-1 1,1-4-1,-3 0 1,3-1-165,1-2 0,-3-1 1,3-3-1,-1-2 21,-3 0 0,3-3 0,0 2 0,-1-3 49,1-1 1,-2 0 0,-3 1-1,0-1 55,0 0 0,0-1 0,-1-1 1,-2 0 7,-1 3 1,1-4 0,1 3 0,0-2-43,-2-3 1,0 4 0,3-3 0,-2-1-101,0-2 1,-1-4-1,3-2 1,-2-1 4,-1 1 1,-4 1 0,0 1-1,-1 2 44,-2 2 1,0 2 0,0 6 0,0 0 64,0 3 1,0-1 0,0 4 0,0 0-87,0 0 0,-2 1 0,0-2 0,-2-1 18,2 0 0,-3-2 0,0-2 0,0-1 13,1 0 0,-5 0 0,3 2 0,-1 0-13,0 2 0,-1 1 0,-3-1 0,1 4 38,-1 2 0,0 1 0,0 1 62,0 3-84,5-3 0,-4 9 1,3-3 1,-3 3 0,3-3-43,0 1 45,0-1-2,-4 4-22,5-5 20,-4 4-11,4-8 2,-5 7 1,4-7 0,0 3-1,-2-2-3,-1 1 93,0 5 1,-1-3 0,0 4 92,0-3 0,0 3-51,0-3-80,0 3 249,-5 1-253,4 0 1,-3 4 0,4-1 86,0 0-16,0 3-49,-5-5 119,4 4-106,-4 0 23,6-4-18,-1 4-124,-5-5 0,4 0 31,-3 0 1,3 0 0,1 0-1,-1 0 42,-2 0 0,2 0 1,-4 1-1,1 2-127,1 5 1,-5 1 0,2 2 0,0 1-103,2 3 0,-1 1 0,1 4 1,-1 1-755,0 2 0,1 4 0,1 0 1,0 1 949,0 2 0,-3 6 0,1 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6:34.3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643 44 8017,'7'-10'111,"0"3"0,-4 1 247,0 2 0,-2 2 0,-2-4-45,-2 1 1,-4 1 0,-3 4-1,-1 1-93,0 3 0,0-2 0,-1 4 0,-1 0-62,-2 1 1,-3-1 0,2 2 0,0-1 19,1 2 1,-5 4-1,3 3 1,-1 0-42,0-1 1,4 5 0,-5-2 0,1 2-50,1 2 0,-2 1 0,3 1 1,1 2 18,-1-2 1,-2 2 0,2 1 0,0 0-51,1-1 0,0 0 1,5-3-1,2 1 45,1 1 0,1 4 1,-3-2-1,3 0-34,1-1 0,2 3 0,3-2 0,0-1-69,0 1 1,0-2 0,0-4 0,1-2 7,2-1 0,4-4 1,3 0-1,1-2 10,0-1 0,0-1 1,0-2-1,0-2 59,0-1 0,3-1 0,1-3 1,-1 2-28,2 0 1,-3 1 0,5-5-1,1-2-2,-3 0 0,5-6 0,-3 2 1,2-3-87,-2-1 1,2 4 0,-2-1 0,2-3 75,-2-3 0,2 0 0,-3 3 1,0-1-139,-2-3 0,-2 3 0,0-4 0,2 3-569,-2 2 0,-4-6 1,-2 6-470,1-1 0,-3 4-976,-1 1 2115,-3 4 0,-11-2 0,-2 5 0</inkml:trace>
  <inkml:trace contextRef="#ctx0" brushRef="#br0" timeOffset="402">577 566 7896,'0'6'598,"1"-1"1,3-5 0,3 0-255,3 0 0,1-4 1,0 0-1,0-1 110,0 0 0,3 0 0,1 3 0,-2-2 15,-1 2 0,-1 0 0,0 4 0,0 1-255,0 5 1,-5 1-1,-2 2 1,0 1-421,0 3 0,1-2 1,-3 5-1,2 2-133,-2 0 0,-1 2 0,-1-2 0,0 0-1162,0-2 0,-1-5 0,-4 3 1501,-6 0 0,0-4 0,-4 3 0</inkml:trace>
  <inkml:trace contextRef="#ctx0" brushRef="#br0" timeOffset="1073">55 1361 8326,'-8'4'0,"1"0"279,-1 2 0,2-2 0,-2 2 88,0-1 0,3 3 330,2 0 1,1-2-407,2 1 1,2 0 0,0 4-254,2 0 0,0-1 0,-1-2 0,2-1-124,1 2 1,-3-1 0,3 1 0,0-3-433,0-1 0,-2-2 0,3-3-268,2 0 1,1-5 0,-1-2 0,0-2 785,-2-2 0,0-10 0,4-2 0</inkml:trace>
  <inkml:trace contextRef="#ctx0" brushRef="#br0" timeOffset="1252">131 1100 8749,'-6'4'0,"2"4"0,2 0 0,-1 1 364,0-2-713,-1 0 1,3 3 348,-3-3 0,3-2 0,-4-5 0</inkml:trace>
  <inkml:trace contextRef="#ctx0" brushRef="#br0" timeOffset="1925">305 1274 6445,'0'-5'29,"-1"4"595,-3 3 0,-2 7 0,-5-2-489,0 3 0,1-1 1,0 0-1,1-1-43,2 4 0,0-1 0,-4 5 0,1-2-15,3 1 0,1 3 0,4-3 1,-2-2 49,2-1 0,-3-1 1,1 0-106,2 0 1,5-5-1,5-3 1,1-1-25,2-2 0,0-5 0,1-4 1,1-3-31,2-2 1,3-7 0,-2 0 0,0-3 13,-1 0 1,0-4-1,-4 0 1,0 1-16,-1 1 1,0 0 0,-1 0 0,-3 3 116,-2 4 1,0 3-1,-4 5 1,0 0-19,0 1 1,0 2 106,0 1 0,-5 6 1,-2 2-43,-3 9 0,1 4 0,0 6 0,2-2 123,-2 1 0,1 5 1,0 0-1,1-1-82,3 0 0,-4-7 1,5 6-1,0-3-75,2-2 0,1-1 1,0-4-1,1 0-788,3-1 0,2 2 0,5-7 0,0 0-464,0-2 1,3-3 1154,1-1 0,4 0 0,-2 0 0</inkml:trace>
  <inkml:trace contextRef="#ctx0" brushRef="#br0" timeOffset="2490">653 1328 6795,'0'-6'879,"0"3"1,-1 5-552,-2 2 1,0 4 0,-4-1 0,0 3-14,1 1 1,-4 0 0,3 0-1,-3 0-78,-1-1 0,0 5 1,2-1-1,0 0-213,2-2 1,0 2 0,-3 1 0,1-2-246,2-1 0,4-4 0,-3-1-234,1 1 455,-4 2 0,8-4 0,-4-1 0</inkml:trace>
  <inkml:trace contextRef="#ctx0" brushRef="#br0" timeOffset="2751">490 1372 7295,'5'-6'-26,"2"2"1,-1 3 0,2 1 599,0 0 0,2 0 1,1 1-1,-2 3-209,-1 3 0,1 0 0,-2 3 0,2 2-508,-2 0 0,2 4 1,-6 0-1,1 0 143,1 4 0,-4 0 0,4 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6:53.87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8170,'0'11'513,"0"0"0,0-4-120,0 1-271,0-6 0,1 3 51,3-5 1,-2 0-19,5 0 1,-3 0-1,3 0 27,2 0 0,-3 0 0,1 0 0,2 0-14,0 0 0,2 4 0,0-1 0,1 0-20,3-2 0,-2-1 1,4 0-1,0 0-45,0 0 1,1-4-1,4-1 1,-1 0 42,1 1 1,0-4 0,1 4-1,1-1 44,2 0 1,3 0-1,-4 3 1,-1-2-68,-1 2 1,-5 0 0,-1 2 0,0 0-210,0 0 1,-4 0 0,2 2-355,-3 1 0,-2 3 1,-3 5-887,-3 0 1,-3 0-1255,-1 0 2580,-5-5 0,-1-1 0,-5-5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6:57.07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11 8076,'11'0'-166,"0"-4"487,0 1 1,0-1-1,0 4 66,-1 0 0,-2 0 0,-1 0-8,1 0 1,-2 0 0,2 1 40,0 3 0,-2-2 0,1 6-182,2 0 1,-4 2-1,-2 1 1,-1-1-185,-2 1 1,0 5-1,0 2 1,0 3-193,0 1 0,-4-1 0,-1 0 0,-1-2-46,-2-1 1,2-1 0,-2 3-1,0-3-649,-2-2 0,-2 0 0,-1-4 833,-2 0 0,1 0 0,3-1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7:04.95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948 142 7626,'-8'0'618,"1"0"0,0 0-145,-4 0 1,-1-1-315,-3-3 0,6 2 0,-5-5 0,1 3 0,0 0 44,-3-1 0,0 4 0,-4-3 1,-1 3-135,-2 1 0,-2 0 0,1 0 1,-3 0 2,-1 0 1,0 0 0,-2 1-1,1 2-136,-1 0 1,2 1 0,0-4 0,0 0 61,1 0 1,2 0 0,-1 0 0,0 0 80,1 0 0,-4 0 0,4 1 0,0 2-15,2 0 0,2 5 1,0-5-1,3 1 13,3 1 1,0-4 0,0 2 0,2-1 58,1-2 0,1 3 1,0 2-12,0 1 1,1-2 0,2 2-127,1-1 0,3 2-318,-3-3-1767,4-1 987,-1-3 0,5 0 1099,2 0 0,3-5 0,5-1 0</inkml:trace>
  <inkml:trace contextRef="#ctx0" brushRef="#br0" timeOffset="438">153 22 7677,'0'-11'-621,"0"5"1,-5 1 0,-2 5 769,-3 0 0,3 4 0,0 1 0,-2 1 47,0 2 0,1-2 0,1 2 0,0 0-109,1 2 0,-4 1 1,4-1-1,-1 1 132,0 0 0,4 0 0,-1 0 63,3 0 0,1 0 0,0 0-70,0 0 1,4-4 0,1-1 0,0 0 23,-1 0 0,5 1 1,-3 4-1,0 0 121,-2 0 0,0 0 1,1 0-800,1 0 0,0-1 0,3 1-1824,-2 0 2266,0-5 0,4 4 0,0-4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7:15.0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5 8743,'-5'-2'0,"-1"3"0,-1 4 1015,-1 3 1,5 2 0,-4 1-800,-2 0 1,3 3-1,-1 2 1,0 1 36,1 2 0,-3-2 0,4 1-122,-1 2 0,4-4 1,-3 3-1,1 0 0,1 0 71,0-1 0,2 3 0,1-4 0,1 1-80,3 0 1,-2-1 0,6 1 0,0-3-134,2-3 0,1-2 0,1-2 0,1-2-48,1-1 1,5-1 0,-4-6 0,1-1 0,0-5 0,3-1 0,-2-3 0,1-3 14,0-3 1,-3-3 0,2 0-1,0-1-26,0 0 1,-4-3 0,2-1-1,-3 2 49,-1 1 0,-1 5 1,0 0-1,-1 0 1,-2 1 0,-1-3 0,1 5 1,-2-1-31,0 0 1,-4 2-146,3 3 291,-3 0 1,-1 6-2,0 5 0,-4 5 1,-1 6 13,-1 0 1,3 1-1,-3 1 1,1 3 20,2 1 0,-1 1 1,0 5-1,0 1 182,-1 2 1,4 4 0,-4-2 0,2 1-169,-1 0 0,1-5 1,3 1-1,0-3-49,0-4 1,1-2-1,2-6 1,6-3-974,4-4 1,4-3-1,6-3 1,2-3 877,4 0 0,8-4 0,1 4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7:23.303"/>
    </inkml:context>
    <inkml:brush xml:id="br0">
      <inkml:brushProperty name="width" value="0.08571" units="cm"/>
      <inkml:brushProperty name="height" value="0.08571" units="cm"/>
      <inkml:brushProperty name="color" value="#66CC00"/>
    </inkml:brush>
    <inkml:brush xml:id="br1">
      <inkml:brushProperty name="width" value="0.11429" units="cm"/>
      <inkml:brushProperty name="height" value="0.11429" units="cm"/>
      <inkml:brushProperty name="color" value="#66CC00"/>
    </inkml:brush>
  </inkml:definitions>
  <inkml:trace contextRef="#ctx0" brushRef="#br0">1 3299 8269,'7'0'28,"0"0"0,2 0 0,1-2 0,0 0 0,1-2 804,0 2 0,0-4-540,0-1 1,1-1-121,3-2 0,-3 0 44,2-8 0,2 3 1,-2-3 86,0-1 0,-1 2 1,0 0-1,2 0-65,-2 0 0,1-1 0,0-4 0,4 0-81,3 0 0,1-4 0,2-4 0,4-4-101,4-3 0,6-5 1,0-1-1,6-6 63,1 0 1,-2-8-1,-3 2 1,-4-2 171,-2-2 0,-2 8 1,-2 1-1,-2 4-63,-2 2 1,5 1 0,-2-1 0,2 0-182,2 1 0,4-5 1,3-4-1,4-5 3,3-5 1,3-8-1,3-6 1,-2-4-369,-4 1 1,-4-4 0,-3 7-1,-4 2 363,-2 7 0,-6 6 1,-2 15-1,-5 2 105,-3 3 0,2 6 0,-4-1 0,-1 2-158,1 1 0,3-4 0,-1-5 1,2-1 86,-2-1 0,-2-4 0,-5 7 0,-1 0 12,1-2 0,0 6 1,0 1-1,-1 3 97,-3 4 0,2 3 1,-6 8-1,0 4 259,-2 2 1,-1 1-216,0 0 0,0 4-196,0-1 1,-1 2 0,-2-2-1,0 1-107,0-2 0,2-2 0,1-2 0,0-3-111,0-1 0,0 4 0,0-1 0,0 1-2203,0 3 1366,0 3 1,0 5-3740,0 9 4758,0 5 0,-5 5 0,-1-1 0</inkml:trace>
  <inkml:trace contextRef="#ctx0" brushRef="#br1" timeOffset="1487">1558 414 9488,'-4'7'420,"0"0"0,-3 1 1,4 2 466,0 1 1,2-3 1237,1-1-481,0 0-1031,0-1 0,0-2 0,0-8-105,0-3 1,4 1-1,0-1-121,2-2 1,2-1 0,3 0 0,-2-1-2,-2 0 0,3-1 0,-3-3 0,3-3-139,1-2 1,0-2 0,0 0-1,0-1-68,0-2 0,-1 2 0,1-4 0,0 2 16,0-1 0,0 1 0,0 4 0,0 3 115,0 4 0,-1-2 0,1 1-180,0 2 0,0 2 1,-1 3-1,-2 2-58,0 1 0,-5 1 0,4 4-107,2 0 1,-3 0-107,1 0 0,0 1 272,4 3 1,-1 2 0,-2 5 0,0 0 367,0 0 1,2 4-1,1 4 1,0 1-43,0 2 0,1 5 0,1 2 0,1 2-186,0 2 1,-2-4-1,-2 0 1,-2 0-1281,-1-1 1,-1 2-1,3-2 1,-2 1-2886,2 1 0,-1 6 4099,-1-7 0,8 5 1,-3-6-1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28.9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7945,'6'8'531,"-5"-2"0,5-5 553,-6 4-634,6-4 0,-3 10-203,6-7 1,0 5 0,4-5-58,1-1 1,-1 3 0,0-1 0,1-2-56,-1-2 1,1-1-1,0 0 1,3 0 9,0 0 0,1 0 0,-3 0-5,3 0 0,1 5 0,4-1-40,-6-1 0,-2-1 0,-1-1 0,-1 2-44,0 2 1,2-1 0,1-4 0,2 1-17,-1 4 1,2-4 0,-1 4 0,0-4 94,1-1 0,-3 0 0,5 2 0,-2 1-44,-2 1 0,2 1 0,0-5 0,0 0-3,1 0 1,-1 4-1,-3 1 1,2-2-10,-1-2 0,2 3 0,-1 1 0,-2-2-122,-1-2 0,3-1 0,-1 2 0,1 1 33,2 1 0,-4 1 0,5-5 0,-1 0 30,1 0 0,-3 1 0,3 2 1,0 2-1,-1-2 0,1-2 0,1 1 0,-4 1 12,-3 1 1,3 0 0,0-2-1,-2 1-7,-1 1 1,-2 1-1,2-4 1,1 2-30,2 2 1,5-1 0,-6-4 2,0 0 1,4 0 0,-1 0-1,3 0 1,-3 0 30,0 0 0,2 0 1,-3 0-1,1 0 33,-1 0 0,-1 5 1,-5-1-1,0-1-51,1-1 1,-1-2-1,0 1 1,1 2-25,-1 1 0,1 1 0,0-5 0,3 0 0,0 0 0,1 1 1,-3 2-1,1 2 4,2-2 0,5-2 1,-4-1-1,0 2 3,0 2 1,-1-2 0,-4 2 0,-1-1 4,0 2 1,5-4 0,0 4 0,0-4-1,1-1 1,-4 0-1,3 1 1,-3 2-2,-2 2 0,2-1 0,1-4 1,2 0-36,-2 0 0,4 5 0,-3-1 0,1-1-7,2-1 0,-4-1 0,5 2 0,-2 2 36,-3-2 0,4-2 1,-3-1-1,0 2 8,-2 2 1,2-2 0,1 2 0,0-3 2,1-1 0,-4 0 1,4 0-1,-1 2 0,0 2 1,4-2 0,-4 2 0,0-2-3,1-2 1,-4 0-1,3 0 1,-2 0-8,2 0 1,-3 0 0,3 0 0,-2 0-10,2 0 0,-3 1 1,3 2-1,-4 2 13,0-2 0,4-2 0,-1-1 0,0 2 13,-2 2 0,-2-2 0,0 2 0,1-2 5,-1-2 0,0 0 1,1 0-1,-1 0-14,0 0 0,2 0 1,2 0-1,0 0 7,0 0 1,-2 0 0,-2 0 0,0 0 8,1 0 0,-1 0 0,0 0 0,1 0-28,-1 0 0,1 4 1,-1 0-1,0-1-28,1-1 1,0-2-1,3 0 1,2 0-11,2 0 0,-3 0 0,2 0 0,1 0 43,0 0 0,-5 0 0,2 0 0,-3 0-11,-2 0 0,1 0 0,-1 0 57,0 0 1,-4 0-22,0 0 0,0 0 0,3 1-33,-3 4 0,-2-4 3,-2 4 1,2-4-16,7-1 0,-1 0 0,0 0-26,1 0 1,4 0 0,-1 0 0,0 0 50,-2 0 0,-2 0 1,0 0-1,1 0 15,-1 0 0,0 0 1,1 0 4,-1 0 0,2 0 0,1 0 1,2 0-1,-2 0 9,-1 0 1,3-1-1,0-2 1,0-2-6,1 2 0,-4 2 1,3 1-1,-4 0 2,0 0 0,-1 0 0,1 0 0,-1 0 12,0 0 1,1 0 0,-1 0-1,0 0-30,1 0 1,-1 0 0,2 0 0,1 0 18,2 0 0,0 0 0,-5 0 0,1 0 16,-1 0 1,0 4 0,1 1-8,-1-2 0,-1 0 0,-2 0-215,-1 1 0,-4 1-1686,4-5-224,-6 0 1121,2 0 1,-6 0 0,-3 0 966,-5 0 0,-9 0 0,-3 0 0</inkml:trace>
  <inkml:trace contextRef="#ctx0" brushRef="#br0" timeOffset="455">4049 161 8132,'0'13'481,"0"-4"691,0 0 187,0-6-889,0 3 0,6-5 1,3 2 122,3 2 0,-3 1 1,0-2-196,1 5 0,-2 3 1,-1 1-1,1 1-155,-1-1 1,-4 0-1,1 1 1,-2-1-49,-2 0 1,0 1 0,0-1 0,0 1-280,0-1 0,0 0 0,0 1 0,-2-1 78,-2 0 0,-8 1 0,-7 1 0,-2 1-622,-3 2 0,-1 0 0,-2-5 0,1 0-563,-1 1 0,-4-1 1191,-1 0 0,-5 1 0,3-1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5:29.38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7732 229 7873,'-44'0'10,"1"0"0,-3 1 0,-6 5 1,-6 4-1,-6 3 0,-5 4 1,-10 2 229,-9 1 1,4 5-224,-13-5 0,3 6 0,42-15 0,-1 0 0,1 0 1,0 0-158,-2-1 0,0 2 1,-5 1-1,-1 1 1,1-2-1,0-1 169,0 1 1,-2 0 0,-5 2 0,-1 1-1,1-3 1,0 1 0,-3 1 0,-2 1-27,2-1 1,-2 2-1,-3 1 1,0 1-1,3 1 1,0-1 0,-4 2-1,0-1 13,-4 2 0,1 0 0,1 3 0,0 1 0,-3 2 0,0 0 0,0 1 1,1 0-175,1 0 1,-1 2 0,-4 4-1,1 1 1,4-3 0,1 2 0,-3 1-1,1 2 146,0 1 0,-1 0 0,-4 2 0,0 1 0,6 0 0,0 1 0,0 0 1,-1 0 49,-2 2 0,0 0 0,5 1 0,0 1 1,0 2-1,-1 0 0,1 2 0,0 0-26,1-1 1,0 1-1,-3 6 1,1 1 0,3 0-1,1 1 1,-1 3 0,1 0 5,2-2 0,0 2 0,-2 3 1,1 2-1,5-3 0,2 0 1,0 2-1,0 0-17,0 3 0,0 1 1,3 1-1,1 2 0,-2 0 1,1 2-1,3 2 0,2 0-9,3-2 1,2 1-1,-2 8 1,1 1-1,3-5 1,1 0-1,-1 4 1,2 0 1,1-2 1,3 2 0,14-24 0,0 2 0,2-1 0,-11 25 0,2 1 0,2 2-1,1 1 2,1 0 0,2 1 0,0-1 0,3 1 1,-1 3-1,2 1 0,2 0 0,1-1 37,2-3 1,2 1 0,3 4 0,3 1 0,3-7 0,2 0-1,1 3 1,1-1 13,1-2 0,2 1 1,0 5-1,1 0 1,3-6-1,2 0 0,0 0 1,2 0-8,3 4 0,2-2 1,1-2-1,2 0 1,3-1-1,2-1 1,0 0-1,1-2-37,1-1 1,3-1 0,4 6 0,3 0 0,2-9-1,1 0 1,0 0 0,2 0-36,-2-2 1,3-1 0,6 5 0,2-1 0,0-10 0,2-1 0,3 2 0,0 0-22,3 1 1,1-1 0,1-3-1,1-1 1,2 2 0,1 0 0,1-3-1,2-1 19,-1-2 1,2 0 0,7 4-1,2-1 1,-2-5 0,1-2-1,3 1 1,1-1 42,0 0 1,1-2-1,5 2 1,2-1-1,-2-4 1,1-1 0,1 0-1,1-1-63,3-1 0,1-1 0,-1-4 0,0 0 0,-25-15 0,0 0 1,1-1-1,0-1 0,0-1 0,1-1 120,-1 0 0,0-1 1,1-1-1,1 0 1,0 0-1,0-2 1,0 0-1,0 0 1,0-1-1,0 0 1,0-2-1,0 1 52,31 10 0,1-2 0,-31-11 1,1-1-1,0-1 0,30 9 1,1-1-1,-1-2 0,0 0-24,-1-3 1,0 0 0,-1-1-1,1-1 1,1-2 0,-1-1 0,1-1-1,-1 0 34,-4 0 0,-1-2 0,4-3 0,0-1 0,-4-4 0,-1 0 1,1 0-1,1-1-127,-3-1 1,1-1 0,9 0-1,-1 0 1,-10-1 0,-2 0 0,3-1-1,0-2-46,3-1 0,-1-2 0,-3 1 0,0-2 0,2-4 0,0-3 0,-2 1 0,0-1-156,-3 0 1,1-1-1,5 1 1,1-2-1,-9 0 1,0 0-1,2-1 1,1 0 169,0 0 0,1-1 1,0-2-1,0-1 0,0 3 1,-1 1-1,-1-1 0,-1 0 69,1 0 1,0-1-1,-4 0 1,0-1-1,0-2 1,-1-1 0,-2 0-1,0 0 37,-3 1 1,1-1-1,3 0 1,-1 0-1,-2 1 1,-1-1-1,-1 0 1,0 0-32,-2 1 0,0-1 0,-2-2 1,1-1-1,-2 1 0,1-1 0,-2 1 1,1 0-4,-1-1 1,0-1-1,-3 2 1,0 0-1,3-4 1,0-1-1,-2-1 1,0 1-20,-4 1 1,0 0 0,5-4-1,0-1 1,-6 1 0,-2 0-1,3-2 1,-2-1-25,-1 1 1,-1-1-1,2 0 1,-1 0-1,-5 3 1,-1 0-1,0 0 1,-1 0 80,0 0 1,0-1 0,-1 0 0,-2 0-1,-2-2 1,0 0 0,-1 0 0,-1 1-98,1-1 0,-2-1 1,-2 0-1,0 0 1,0-1-1,1 0 1,-2 0-1,-1 0-25,1 0 1,-2 0 0,2-3-1,-2-1 1,1-1 0,-1-1-1,-1-2 1,0-1 20,0-1 1,-1 0 0,-3-1 0,0 1-1,0 3 1,0-1 0,-2 1 0,-1-1 17,0 1 0,-2-1 0,-1 0 1,-1 1-1,2-2 0,0 1 0,-1 0 1,0-1-2,-1 2 0,-1-1 0,-1-1 0,0 0 0,19-40 0,-3-2 18,-2-2 1,-2 0-1,-4 0 1,-1-1-5,0 1 1,-4-2-1,-3-1 1,-1-2-11,-3 1 1,-2-3 0,-4 2 0,-1 0-1,-2-2 1,-7 4 0,0 43 0,-1 0 0,0 1 0,-2-1 0,0-49 0,0 48 0,-2 0 0,0 1 0,-1 1 0,-1-1 0,-2 0 0,-7-45 1,2 43 0,0 0 0,-13-43-1,-1-1 0,0 3 1,-1 3-1,-4-2 1,-2-2-34,14 48 1,0-2 0,2-1 0,-1-1 0,-2 3 0,-1 0 0,0 0 0,1 1 4,-1 1 1,1-1-1,2-1 1,-1 0 0,-2 0-1,-1 0 1,0 1-1,0 0 11,-1 0 0,0 1 0,-1 0 0,1 1 0,-1-1 0,0 0 0,0 1 0,0-1 4,1 1 1,-1-1-1,-24-40 1,-2 0 0,-2 2 34,2 4 1,23 37 0,0 0 0,-25-33-1,1-1-15,-3-1 1,4 0 0,-6-1-1,-1 0 1,2 4 1,-5 0 0,3 4 0,-1-2-50,1 2 1,-3-5 0,5 7 0,-2 3-29,1 0 0,1 2 0,-4 4 0,3-1 280,-3 0 0,1 2 0,-1 2 0,3 3-211,-3 1 0,1-2 1,1 4-1,4 0 168,0-1 1,-1 5 0,-4-6-1,3 3-201,2-1 0,-4-1 1,4 3-1,-1-2 181,1 2 0,1-1 1,6 2-1,-3 5-144,-2-1 1,3 1-1,-4 3 1,4 5 100,1 2 0,-5 3 1,1 0-1,1-1-77,2 1 0,1 0 0,1 1 0,-3 2-12,-2 2 1,7-1 0,-2-4 0,1 1-40,0 4 1,-1-9 0,-1 4 0,2-2-42,4 0 1,-4 1 0,5 1 0,-2 1 21,1 4 1,1-2 0,-3 7 0,3 1 24,2 2 1,-4 2 0,4 1 0,0 3 39,0 0 0,-3 3 0,2-4 0,0 4 22,-5 1 0,5-5 1,-3 4-1,1-2-28,1 0 1,-3 4 0,4-2 0,1 1-16,0 4 1,-3-4 0,3 0 0,-2-1-5,-3-4 0,-2-1 1,-2-1-1,0 2-181,1 2 0,-6 0 0,-1-5 0,-2 1-249,-3 4 0,-6 4 0,-1 6 0,0 0-518,-5 0 0,-4 0 950,-3 0 0,-7 13 0,-1 4 0</inkml:trace>
  <inkml:trace contextRef="#ctx0" brushRef="#br0" timeOffset="1414">11925 107 6729,'-5'-15'353,"-1"0"1,1 5 0,4 1-1,-3 1-25,-1-1 1,-7 4 0,2-3 0,-3 0-121,-2-1 1,-6 6-1,-1-2 1,0 3-31,1 2 1,-6 0-1,1 0 1,-1 0-50,2 0 0,-4 2 0,4 3 0,-4 3 26,-1 1 1,-1 9 0,1-1 0,1 5 21,4 5 0,-2 2 0,5 1 1,0 2 204,0 4 1,2-3-1,6 6 1,3 0-65,1 0 0,6 1 1,-1 6-1,3-2-175,2-4 0,7-1 1,5-7-1,7 0-266,6-3 0,4-9 0,3-1 0,3-8-382,6-5 0,8-6 0,3-6 0,0-4-574,0-3 0,4 3 1079,-5 0 0,13-7 0,-2-7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5:55.7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1458 6924,'-9'0'1595,"3"-1"-878,6-5 454,0 5-751,0-6 1,0 5-60,0-3 1,6 4-87,4-4 0,-1-2-104,1 2 1,0-2-17,5 2 0,-5 3 1,1-3-61,0 3 1,-2 2 0,-1-1 0,1-3 25,-1-1 0,2-1 0,5 2 0,1-1 22,-1 2 1,0-4 0,0 0 0,2 1-10,3-1 1,-3-3 0,3 5 0,-3 0 59,-1-2 1,-1 5 0,0-3 0,0 3-40,0 2 1,6 0-1,-1 0 1,-2 2-19,-1 3 1,3-3 0,2 3 0,2-3-111,3-2 1,-3 0-1,-1 0 1,1 0 46,0 0 1,-1 0-1,4 0 1,-3 0 34,-2 0 0,3 0 0,-5 0 0,-1 0 10,-2 0 1,-2 5-1,0 0 1,0 0-70,1 1 1,-1-4 0,-2 5 0,-1-2-189,-2 0 0,-5 5 0,5-3 79,2 1 0,-3-3-1422,1 6 1,-7-6-138,2 5 1,-5-2 1617,-5 2 0,-3-3 0,-8-7 0</inkml:trace>
  <inkml:trace contextRef="#ctx0" brushRef="#br0" timeOffset="489">851 1154 7764,'15'0'120,"-5"0"1,1 0 281,0 0 0,-2 0 0,1 0-37,2 0 1,1 5-1,1 2 1,-2 0-28,-2 0 1,-2 5 0,4-2-1,-4 3 75,-1 2 0,3 1 0,-3-1 0,0 0-180,0 0 0,-2 2 0,-5 2 1,0 1-254,0-2 0,0 4 0,-2-1 0,-1-3-290,-2-1 0,-7-2 0,2 0 0,-4 1 181,-1-1 0,-5 0 129,-1 0 0,-6 0 0,4 1 0</inkml:trace>
  <inkml:trace contextRef="#ctx0" brushRef="#br0" timeOffset="1635">137 471 7827,'5'-10'29,"0"0"0,2 6 1,-3-2-1,2 0 158,3 1 1,-4-6 0,3 0-48,-1-2 1,3-2 0,-3-2 0,0-2 0,-1-1 0,1 0 1,-4 5-1,4-2 2,2-3 1,-6 3-1,4-4 1,-2 4 1,0 2 0,2-5 1,-4 0-1,4 1-86,1 2 1,-4 2 0,1 0 0,-4 0 46,-1 0 1,0-1 208,0 1-503,0 7 0,-1 1 147,-4 7 0,-2 7 0,-5 3 0,4 3-76,1 3 1,-3-1-1,3 0 1,0 0 83,0 0 1,-3 1 0,5-1-1,2 0 18,1 0 1,-3 5 0,0 1 0,2-1 24,1 2 1,-3-4 0,0 6-1,2 0 81,1-1 1,2 1 0,0 3 0,0-3-6,0-3 1,0 6 0,0-1-13,0 2 1,0 1 0,0-2 0,2-2 0,1 1 24,2-3 1,2 1-1,-4-5 1,2 1-70,-1-2 1,2 4-1,-1-1 1,-1-3-76,-3-1 0,4-2 1,1 0-62,-3 1 0,-1-1 0,-2 0-160,0 0 0,0-5-26,0 0 0,-2-6 213,-3 1 1,1-5 0,-4-5-1,0-4-20,-1 1 0,4-6 0,-3 4 11,1-3 1,-5-2 0,4-1 99,-1 1 0,-3 0 0,7 0 21,2 0 1,1 5-1,2-1 1,0 0 151,0-3 0,0 4 1,0 0 180,0-2 1,7-1-78,3-3 1,4 3 0,1 1-120,0 2 1,0 7 0,0-4 0,1 2-121,-1 0 0,5 0 0,0 5 1,-1 0-598,-2 0 0,-7 0 0,0 0 547,2 0 0,1 0 0,2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6:08.5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61 6630,'0'-8'3114,"0"1"-2243,0 7-553,0 0 0,7-2 0,3-3 124,3-5 1,3 2-1,-1-1-80,0 3 0,0 1 0,0 5 1,1 0-71,-1 0 0,0 0 0,0 0 1,0 1-191,1 4 1,-1-1-1,0 4 1,0 1 114,0-1 0,-5-3 0,1 5-1365,0 2 1,-2-4-307,1 3-620,-7-8 1,2 9 2073,-10-7 0,4 0 0,-6-5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6:11.8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228 728 7570,'0'-10'1928,"0"0"-1404,0 0 0,0 0 16,0 0 1,2 6 0,1 1-121,2 6 0,0 1 1,-3 4-1,1 1-227,2-1 1,5 2 0,-5 5-1,0 0-12,2 1 0,-3-1 0,6 0 0,0 0 40,-2 0 1,4 1 0,-5-1 0,0 2 43,-1 3 1,4-3-1,-3 3 1,0-3-21,0-2 1,-2 0 0,-4-1 0,3-2-316,1-2 1,0-5 0,-7 5 165,-3 2 0,2-5 0,-7-2 1,-2-4-332,-2-1 1,-1 0 0,-2 0 0,-1 0-824,-2 0 1,-1 0 0,4 0-1,-1 0 154,-2 0 0,-1 0 1,6 0 903,0 0 0,-7 7 0,-2 1 0</inkml:trace>
  <inkml:trace contextRef="#ctx0" brushRef="#br0" timeOffset="1203">137 75 7831,'-7'-8'421,"-3"3"1,-2 5 0,0 3 0,2 4-234,-2 1 1,4 1 0,-2 2 0,0 0-252,1 0 1,-3 8 0,6 1 0,-1-1 160,0-2 0,2 3 0,5 0 0,0-1 30,0-2 0,0-7 1,2-2-53,3-1 0,3-2 0,7-5-67,1 0 0,-1-7 0,0-3 0,0-3-83,0-3 0,1 0 0,-1-3 0,0-1-35,0 1 1,-1-4 0,-3-1 0,-2 0 61,-2 4 0,-2 3 0,-5 2 0,0 0-140,0 0 0,0 4-227,0 1 1,-2 7 361,-3-2 1,2 5-1,-6 5 39,2 5 0,1 4 0,2 1 131,-1 0 0,0 0 0,5 0 1,0 1 146,0-1 1,0 2-1,0 1 1,0 4-4,0 2 1,0-4 0,0 4-1,0-2-49,0-4 1,0 4 0,0 0-1,0 0-75,0 0 0,0 0 0,0-4 1,0 3 50,0-3 0,0 1 0,-2-1-266,-3 3 1,2-1 0,-5-5-263,1 0 0,-5-6-160,2-4 0,-4-4 352,-1-1 0,0-1 1,0-3 93,0-1 0,6-7 0,4 2 273,3-3 0,2 3 0,0 0-60,0-2 0,7-2 0,3 1 0,4 1 349,1 2 1,0 5-1,0-4 1,2 3-365,4 2 0,-5 2 0,5 2 0,-4 0-1285,-2 0 1,0 2 1139,0 3 0,0 4 0,0 6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6:15.9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0 7630,'0'15'144,"0"-6"1,0-1 0,0-3 106,0 5 0,-5-1 0,0 1-61,1 2 0,3-4 0,1 2 99,0 2 0,0-4 0,0 3 168,0 0 1,1 3-254,4 1 1,2 0 0,5-1 0,-4-2-25,-1-2 0,5 0 1,-4 5-1,2 0-79,1 0 1,-1 1 0,5-1 0,-2 2-22,-3 3 0,9-3 1,-4 3-16,2-3 1,0-2-1,0-1 1,3-3-1,4 0 62,-1 0 0,6-2 0,-4 1 1,4 2-21,1 1 0,1-3 0,-1 1 1,1 0 27,-1 3 0,0-4 0,1 0 0,-3 2-14,-2 1 0,2 1 0,-2-2 1,2-2-5,3 2 0,-1 1 0,1 2 0,-1 1-98,0-1 0,1 0 0,-1-2 0,0-1-111,1-2 1,-1-1-1,2 1 1,2-5 105,1-3 1,1 3-1,-6 0 1,1 0 67,-1 2 1,5-6-1,1 6 1,-2-2-20,-2 0 1,3 2 0,1-4 0,-3 2 23,-1-1 1,4 2-1,-1 0 1,-1-3-45,-2-1 1,4 3 0,-1 0 0,-3-2-16,-5-1 0,2-2 0,-6 0 0,3 0-19,-1 0 0,-5 0 0,4 0 0,0 0 13,-1 0 1,-3-2-1,6-1 1,-1-2-64,-1 1 0,4-2 0,-2-1 0,2 0 41,3 0 0,-1-3 0,1 3 0,-1 1 44,0-1 0,-4-3 1,-3 5-1,-1 0-44,-3-2 0,3 4 1,-2-6-1,-2 2-26,-1 4 1,4-5-1,1-1 1,-1-1-14,1 0 0,5 0 1,-3-7-1,1-2 38,1-1 0,-6 0 0,4 5 0,-2-1 17,-4 1 1,1 0 0,-1 0-1,2 1 21,-1 4 1,-2-2-1,-2 6 1,0-1 8,0 0 1,1-3 0,-1 3 0,0 1-44,0-1 0,-1-5 0,-2 4 0,-2-3-221,1 1 1,3 0 117,1-5 0,-1 5 1,-3 0-1371,0-2-954,-8 5 32,4 0 2392,-14 7 0,-1 14 0,-8 3 0</inkml:trace>
  <inkml:trace contextRef="#ctx0" brushRef="#br0" timeOffset="497">2856 167 7998,'10'9'108,"0"-4"0,-5-4 0,6-1 190,0 0 0,-2 0 1,1 0-1,2 0-62,1 0 1,2 0 0,1 0 0,-1 0 92,0 0 1,2 0-1,1 0 1,3 0 60,-3 0 1,-1 0 0,-2 0-1,1 0-120,-1 0 1,-2 2 0,-3 3-332,-5 5 1,-3 4 0,-2 1 0,-2 0 9,-3 0 1,-3 7 0,-7 2-1,0 1-654,-1 0 0,3-1 0,1 1 705,2-4 0,0 2 0,-5 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6:18.1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258 182 7758,'-15'0'0,"2"2"0,1 1 0,2 4-169,-2 2 1,-2-1 0,1 4 0,1-2 259,2 2 1,1 1 0,-2 2 0,2 1 226,2-1 1,-3 0-1,5 0 145,2 0 1,1 1-114,2-1 1,7-7 0,3-3-360,4-3 1,1-2-1,0 0 1,-2-2 25,-2-3 1,2-3-1,-3-6 1,4 2 19,1 2 1,0 0 159,0-5 0,-1 5 125,-4 0-237,3 6 0,-11-4-107,3 3 0,-3 2 1,-2-8 14,0 0 1,0 2-353,0-1 0,0 5 284,0-5 488,0 0-264,0 1 0,-2 4-124,-3 10 1,3-1 0,-4 4 42,-1-1-55,5-2 89,-5-5 0,7-2 123,0-3 396,0 3-409,0-4-98,0 6 122,0 0-164,0 6 1,0 3-1,0 6 109,0 0 1,0 0 0,0 1 0,0-1-25,0 0 1,0 5 0,0 2 0,0 2-28,0 3 0,0-3 1,0-1-1,0 1-58,0-1 1,-5 1 0,0 3 0,0-3-211,-1-2 1,4 3-1,-5-3 1,0 0-119,-3 0 0,2-2 1,-2-5 43,-2 0 0,-2 1 0,-1-3 38,0-3 1,0 2 0,0-7 0,-1-2-130,1-1 1,0-2 0,0 0 59,0 0 0,4-5 1,3-2-1,0-1-19,-1-4 0,6-1 1,-2-3 204,3 1 0,2 0 0,0 0 0,2 1-7,3 4 0,-2-3 0,7 4 1,2-1 294,2 0 1,1 2 0,0-3 0,0 5-247,0-1 1,6 4 0,-1-6 0,-2 2-335,-1 4 1,-1 1 0,-1 1 0,0-3 348,0-1 0,0-7 0,0 4 0</inkml:trace>
  <inkml:trace contextRef="#ctx0" brushRef="#br0" timeOffset="479">608 273 7849,'-14'11'365,"2"-3"-129,2-1 1,0 5-1,-3-2-62,2 3 0,0-3 1,4 0 43,-2 2 1,6-3 0,-2 1-10,3 2 1,4-4 0,3 1-107,5-3 1,5-1 0,4-5 0,1 0 32,-1 0 0,-2 0 0,-2 0-22,0 0 0,-5-5 0,-1-1-232,-3-3 1,-1-1 0,-5-5-335,0 0 0,0-1 0,-1 3-1671,-4 3 2123,3 3 0,-18 0 0,3-1 0</inkml:trace>
  <inkml:trace contextRef="#ctx0" brushRef="#br0" timeOffset="1332">866 349 7796,'0'16'426,"0"-8"0,2 4 0,3-7-117,5-2 0,3-3 0,2-5-195,1-5 1,-1-3 0,0-3-1,2 1 0,3 0 0,-3 0 1,5-2-1,-2-3-60,0-6 1,1 3-1,-6-3 1,0 1 18,0 2 0,0-4 0,1 6 0,-3 3-13,-3 1 0,-3 2-113,-7-1-53,0 1 0,-2 7 0,-3 3 66,-5 3 1,-3 2 0,-3 2 0,1 1-94,0 2 0,5 7 1,0-2-1,-2 4 75,-2 1 1,4 2 0,0 1-1,-2 4 77,-1 2 0,3-1 0,0 4 0,-2-1-3,-2 1 1,4 7-1,2 1 1,-1-1 22,1-2 0,5-2 0,-3-1 1,5-2 10,1-2 1,0 1 0,0 4 0,0-1 12,0-4 0,0 2 0,0-5 1,0 0-69,0 0 1,0 3-1,-2-5 1,-1-1-269,-2-2 1,-2-2-18,2 0 1,-4-6 118,-6-4 1,5-4 124,0-1 1,2-6 0,-4-3-1,3-1 33,3 0 0,-5 0 0,5-5 48,-3-1 1,4 1 0,-3 0 0,1 0-29,4 0 1,1-6-1,2 1 1,2 2 134,3 1 1,-2 1 0,9 1-1,3 0 134,4 0 0,3 1 0,-4 3 0,4 0 54,2 0 1,-6-1-1,4 2 1,-2 3-123,1 0 1,-1 6-1,-5-5 1,0 3-514,0-2 1,1 3 304,-1-3 0,0 4 0,0 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6:24.8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98 12 6796,'5'-6'607,"-4"1"157,4 5 1809,-5 0-2294,0 5 1,-4 1-186,1 5 1,-2 0 0,2-1 0,0 1-9,0 0 0,2 4 0,1-1 1,0 1 93,0 1 1,-3-1 0,-1 5 0,2-3 52,0-2 0,1 5 1,-1-2-1,-3 1-223,-1-1 1,2 3 0,-2-4-1,0 0-274,0-3 1,4-2 0,-3-2-1007,0-3 0,3 2 1270,-6-6 0,1 1 0,-4-4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6:34.3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643 44 8017,'7'-10'111,"0"3"0,-4 1 247,0 2 0,-2 2 0,-2-4-45,-2 1 1,-4 1 0,-3 4-1,-1 1-93,0 3 0,0-2 0,-1 4 0,-1 0-62,-2 1 1,-3-1 0,2 2 0,0-1 19,1 2 1,-5 4-1,3 3 1,-1 0-42,0-1 1,4 5 0,-5-2 0,1 2-50,1 2 0,-2 1 0,3 1 1,1 2 18,-1-2 1,-2 2 0,2 1 0,0 0-51,1-1 0,0 0 1,5-3-1,2 1 45,1 1 0,1 4 1,-3-2-1,3 0-34,1-1 0,2 3 0,3-2 0,0-1-69,0 1 1,0-2 0,0-4 0,1-2 7,2-1 0,4-4 1,3 0-1,1-2 10,0-1 0,0-1 1,0-2-1,0-2 59,0-1 0,3-1 0,1-3 1,-1 2-28,2 0 1,-3 1 0,5-5-1,1-2-2,-3 0 0,5-6 0,-3 2 1,2-3-87,-2-1 1,2 4 0,-2-1 0,2-3 75,-2-3 0,2 0 0,-3 3 1,0-1-139,-2-3 0,-2 3 0,0-4 0,2 3-569,-2 2 0,-4-6 1,-2 6-470,1-1 0,-3 4-976,-1 1 2115,-3 4 0,-11-2 0,-2 5 0</inkml:trace>
  <inkml:trace contextRef="#ctx0" brushRef="#br0" timeOffset="402">577 566 7896,'0'6'598,"1"-1"1,3-5 0,3 0-255,3 0 0,1-4 1,0 0-1,0-1 110,0 0 0,3 0 0,1 3 0,-2-2 15,-1 2 0,-1 0 0,0 4 0,0 1-255,0 5 1,-5 1-1,-2 2 1,0 1-421,0 3 0,1-2 1,-3 5-1,2 2-133,-2 0 0,-1 2 0,-1-2 0,0 0-1162,0-2 0,-1-5 0,-4 3 1501,-6 0 0,0-4 0,-4 3 0</inkml:trace>
  <inkml:trace contextRef="#ctx0" brushRef="#br0" timeOffset="1073">55 1361 8326,'-8'4'0,"1"0"279,-1 2 0,2-2 0,-2 2 88,0-1 0,3 3 330,2 0 1,1-2-407,2 1 1,2 0 0,0 4-254,2 0 0,0-1 0,-1-2 0,2-1-124,1 2 1,-3-1 0,3 1 0,0-3-433,0-1 0,-2-2 0,3-3-268,2 0 1,1-5 0,-1-2 0,0-2 785,-2-2 0,0-10 0,4-2 0</inkml:trace>
  <inkml:trace contextRef="#ctx0" brushRef="#br0" timeOffset="1252">131 1100 8749,'-6'4'0,"2"4"0,2 0 0,-1 1 364,0-2-713,-1 0 1,3 3 348,-3-3 0,3-2 0,-4-5 0</inkml:trace>
  <inkml:trace contextRef="#ctx0" brushRef="#br0" timeOffset="1925">305 1274 6445,'0'-5'29,"-1"4"595,-3 3 0,-2 7 0,-5-2-489,0 3 0,1-1 1,0 0-1,1-1-43,2 4 0,0-1 0,-4 5 0,1-2-15,3 1 0,1 3 0,4-3 1,-2-2 49,2-1 0,-3-1 1,1 0-106,2 0 1,5-5-1,5-3 1,1-1-25,2-2 0,0-5 0,1-4 1,1-3-31,2-2 1,3-7 0,-2 0 0,0-3 13,-1 0 1,0-4-1,-4 0 1,0 1-16,-1 1 1,0 0 0,-1 0 0,-3 3 116,-2 4 1,0 3-1,-4 5 1,0 0-19,0 1 1,0 2 106,0 1 0,-5 6 1,-2 2-43,-3 9 0,1 4 0,0 6 0,2-2 123,-2 1 0,1 5 1,0 0-1,1-1-82,3 0 0,-4-7 1,5 6-1,0-3-75,2-2 0,1-1 1,0-4-1,1 0-788,3-1 0,2 2 0,5-7 0,0 0-464,0-2 1,3-3 1154,1-1 0,4 0 0,-2 0 0</inkml:trace>
  <inkml:trace contextRef="#ctx0" brushRef="#br0" timeOffset="2490">653 1328 6795,'0'-6'879,"0"3"1,-1 5-552,-2 2 1,0 4 0,-4-1 0,0 3-14,1 1 1,-4 0 0,3 0-1,-3 0-78,-1-1 0,0 5 1,2-1-1,0 0-213,2-2 1,0 2 0,-3 1 0,1-2-246,2-1 0,4-4 0,-3-1-234,1 1 455,-4 2 0,8-4 0,-4-1 0</inkml:trace>
  <inkml:trace contextRef="#ctx0" brushRef="#br0" timeOffset="2751">490 1372 7295,'5'-6'-26,"2"2"1,-1 3 0,2 1 599,0 0 0,2 0 1,1 1-1,-2 3-209,-1 3 0,1 0 0,-2 3 0,2 2-508,-2 0 0,2 4 1,-6 0-1,1 0 143,1 4 0,-4 0 0,4 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6:53.87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8170,'0'11'513,"0"0"0,0-4-120,0 1-271,0-6 0,1 3 51,3-5 1,-2 0-19,5 0 1,-3 0-1,3 0 27,2 0 0,-3 0 0,1 0 0,2 0-14,0 0 0,2 4 0,0-1 0,1 0-20,3-2 0,-2-1 1,4 0-1,0 0-45,0 0 1,1-4-1,4-1 1,-1 0 42,1 1 1,0-4 0,1 4-1,1-1 44,2 0 1,3 0-1,-4 3 1,-1-2-68,-1 2 1,-5 0 0,-1 2 0,0 0-210,0 0 1,-4 0 0,2 2-355,-3 1 0,-2 3 1,-3 5-887,-3 0 1,-3 0-1255,-1 0 2580,-5-5 0,-1-1 0,-5-5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6:57.07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11 8076,'11'0'-166,"0"-4"487,0 1 1,0-1-1,0 4 66,-1 0 0,-2 0 0,-1 0-8,1 0 1,-2 0 0,2 1 40,0 3 0,-2-2 0,1 6-182,2 0 1,-4 2-1,-2 1 1,-1-1-185,-2 1 1,0 5-1,0 2 1,0 3-193,0 1 0,-4-1 0,-1 0 0,-1-2-46,-2-1 1,2-1 0,-2 3-1,0-3-649,-2-2 0,-2 0 0,-1-4 833,-2 0 0,1 0 0,3-1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31.0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0 469 8799,'14'0'460,"-1"0"1,-4 0 0,0 0-255,1 0 1,2 0 0,1 0 0,1 0-57,-1 0 1,1 0 0,-1-2-1,0-1 4,1-1 0,3-1 0,3 5 1,-1-1-17,0-4 0,5 4 0,-2-5 0,2 1-78,-2 1 1,4 0-1,-3 4 1,4-2 49,0-2 0,3 2 1,-8-2-1,3 2-41,2 2 0,-2-4 0,-1-1 0,-2 2-36,2 2 1,1 1 0,3 0 0,2 0-6,1 0 1,0 0 0,-4 0 0,0-2-9,-1-2 1,1 2 0,0-2-1,0 2 3,-1 2 0,-3 0 0,-1-1 0,2-2 34,1-1 0,2-2 0,-1 3 0,1-2 29,0 2 1,-1-3 0,1 2 0,0-1-17,0-1 1,-5 5-1,0-4 1,0 4-24,-1 1 0,3 0 0,-5 0 0,1 0-48,-1 0 1,5 0 0,-2-2 0,3 0 14,2-3 1,1 1 0,2 4 0,1-2-28,-1-2 0,-2 2 1,-1-4-1,-1 2 42,1-1 1,-2-4 0,-1 5 0,-3 0 39,-2-2 0,0 4 0,-2-2 1,0 1-55,0-2 1,2 4-1,0-4 1,2 2-49,3-1 1,0 2 0,-1-4 0,0 2 33,0 0 0,1-1 0,0 4 0,-3-2 28,-2-2 0,5 1 0,-3 4 0,-1 0-20,-2 0 1,3-2-1,0-1 1,1-1-18,0 1 0,1 0 1,2 0-1,-1-2-3,-2 2 0,0 1 0,5-1 0,-2-2 6,-3 2 1,4 2 0,-6 1-1,3 0-2,-1 0 1,-6-5 0,2 1-1,-3 1 5,-2 1 1,2 2 0,1 0 0,2 0-25,-1 0 0,-3 0 1,1 0-1,2 0 2,0 0 0,3 0 0,-4 0 1,2 0 13,-2 0 1,0 0 0,1 0 0,1 0 34,-2 0 1,-1 0-1,-2 0 1,1 0 2,-1 0 0,0-1 0,2-2 0,1-2-16,2 2 1,0 2-1,-5 1 1,1 0 13,-1 0 0,1 0 1,-1 0-1,0 0-18,1 0 1,-1 0 0,0 0 0,1 0-18,-1 0 0,0-5 0,1 1 0,-1 1 45,0 2 0,2 1 0,2 0 0,0 0 4,0 0 1,-2 0 0,-1 0 0,3 0-27,1 0 1,1-5 0,-3 1 0,4 1 9,0 1 1,-3-2-1,1-1 1,-2 2 65,2 2 1,-2 1 0,5 0 0,-2-2 20,-3-2 1,4 2-1,-1-2 1,0 2-64,1 2 0,-3 0-47,-3 0 0,-5 0 1,-2 2-74,-1 2 1,0-2-2908,-2 2-774,-2-2 3753,4-2 0,-18 0 0,-3 0 0</inkml:trace>
  <inkml:trace contextRef="#ctx0" brushRef="#br0" timeOffset="922">3795 1 7913,'-14'0'-1672,"1"0"2046,0 0 0,-1 0-303,1 0 513,0 0 219,5 0 410,2 0-432,6 0 0,2 0-523,2 0 1,4 0-1,5 0 1,0 0 4,1 0 1,4 0 0,1 0-124,2 0 1,-5 0-1,3 0 1,-1 0-1,0 0 352,-2 0 1,-1 1-147,-2 4 1,-5 2 0,-4 7-331,-2-1 0,-2 0 0,-2 1 0,-1-1-617,-1 0 1,-11 1 0,0-1-1,-3 1 236,-1-1 0,-9 5 0,0 0 1,-3-2 364,-2-1 0,-4 4 0,3 2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7:04.95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948 142 7626,'-8'0'618,"1"0"0,0 0-145,-4 0 1,-1-1-315,-3-3 0,6 2 0,-5-5 0,1 3 0,0 0 44,-3-1 0,0 4 0,-4-3 1,-1 3-135,-2 1 0,-2 0 0,1 0 1,-3 0 2,-1 0 1,0 0 0,-2 1-1,1 2-136,-1 0 1,2 1 0,0-4 0,0 0 61,1 0 1,2 0 0,-1 0 0,0 0 80,1 0 0,-4 0 0,4 1 0,0 2-15,2 0 0,2 5 1,0-5-1,3 1 13,3 1 1,0-4 0,0 2 0,2-1 58,1-2 0,1 3 1,0 2-12,0 1 1,1-2 0,2 2-127,1-1 0,3 2-318,-3-3-1767,4-1 987,-1-3 0,5 0 1099,2 0 0,3-5 0,5-1 0</inkml:trace>
  <inkml:trace contextRef="#ctx0" brushRef="#br0" timeOffset="438">153 22 7677,'0'-11'-621,"0"5"1,-5 1 0,-2 5 769,-3 0 0,3 4 0,0 1 0,-2 1 47,0 2 0,1-2 0,1 2 0,0 0-109,1 2 0,-4 1 1,4-1-1,-1 1 132,0 0 0,4 0 0,-1 0 63,3 0 0,1 0 0,0 0-70,0 0 1,4-4 0,1-1 0,0 0 23,-1 0 0,5 1 1,-3 4-1,0 0 121,-2 0 0,0 0 1,1 0-800,1 0 0,0-1 0,3 1-1824,-2 0 2266,0-5 0,4 4 0,0-4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7:23.303"/>
    </inkml:context>
    <inkml:brush xml:id="br0">
      <inkml:brushProperty name="width" value="0.08571" units="cm"/>
      <inkml:brushProperty name="height" value="0.08571" units="cm"/>
      <inkml:brushProperty name="color" value="#66CC00"/>
    </inkml:brush>
    <inkml:brush xml:id="br1">
      <inkml:brushProperty name="width" value="0.11429" units="cm"/>
      <inkml:brushProperty name="height" value="0.11429" units="cm"/>
      <inkml:brushProperty name="color" value="#66CC00"/>
    </inkml:brush>
  </inkml:definitions>
  <inkml:trace contextRef="#ctx0" brushRef="#br0">1 3299 8269,'7'0'28,"0"0"0,2 0 0,1-2 0,0 0 0,1-2 804,0 2 0,0-4-540,0-1 1,1-1-121,3-2 0,-3 0 44,2-8 0,2 3 1,-2-3 86,0-1 0,-1 2 1,0 0-1,2 0-65,-2 0 0,1-1 0,0-4 0,4 0-81,3 0 0,1-4 0,2-4 0,4-4-101,4-3 0,6-5 1,0-1-1,6-6 63,1 0 1,-2-8-1,-3 2 1,-4-2 171,-2-2 0,-2 8 1,-2 1-1,-2 4-63,-2 2 1,5 1 0,-2-1 0,2 0-182,2 1 0,4-5 1,3-4-1,4-5 3,3-5 1,3-8-1,3-6 1,-2-4-369,-4 1 1,-4-4 0,-3 7-1,-4 2 363,-2 7 0,-6 6 1,-2 15-1,-5 2 105,-3 3 0,2 6 0,-4-1 0,-1 2-158,1 1 0,3-4 0,-1-5 1,2-1 86,-2-1 0,-2-4 0,-5 7 0,-1 0 12,1-2 0,0 6 1,0 1-1,-1 3 97,-3 4 0,2 3 1,-6 8-1,0 4 259,-2 2 1,-1 1-216,0 0 0,0 4-196,0-1 1,-1 2 0,-2-2-1,0 1-107,0-2 0,2-2 0,1-2 0,0-3-111,0-1 0,0 4 0,0-1 0,0 1-2203,0 3 1366,0 3 1,0 5-3740,0 9 4758,0 5 0,-5 5 0,-1-1 0</inkml:trace>
  <inkml:trace contextRef="#ctx0" brushRef="#br1" timeOffset="1487">1558 414 9488,'-4'7'420,"0"0"0,-3 1 1,4 2 466,0 1 1,2-3 1237,1-1-481,0 0-1031,0-1 0,0-2 0,0-8-105,0-3 1,4 1-1,0-1-121,2-2 1,2-1 0,3 0 0,-2-1-2,-2 0 0,3-1 0,-3-3 0,3-3-139,1-2 1,0-2 0,0 0-1,0-1-68,0-2 0,-1 2 0,1-4 0,0 2 16,0-1 0,0 1 0,0 4 0,0 3 115,0 4 0,-1-2 0,1 1-180,0 2 0,0 2 1,-1 3-1,-2 2-58,0 1 0,-5 1 0,4 4-107,2 0 1,-3 0-107,1 0 0,0 1 272,4 3 1,-1 2 0,-2 5 0,0 0 367,0 0 1,2 4-1,1 4 1,0 1-43,0 2 0,1 5 0,1 2 0,1 2-186,0 2 1,-2-4-1,-2 0 1,-2 0-1281,-1-1 1,-1 2-1,3-2 1,-2 1-2886,2 1 0,-1 6 4099,-1-7 0,8 5 1,-3-6-1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7:51.6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751 7 8577,'-5'-6'692,"1"6"0,-6 6 1,1 7-340,-3 0 0,-1 5 0,0 1 0,0 1 0,-2 4 326,-3 0-436,4 3 1,-11 9 0,3 5 0,-3 5 50,-1 3 0,-1 7 0,0 4 0,-3 3-56,0 4 1,-5 6 0,4-1 0,0 0-111,-1-1 1,6-2 0,-2-7 0,4-7-79,1-5 1,3 0 0,-1-8-1,2-3-1,3-2 1,1-8-1,2 2 1,0-5-126,0-4 0,5-3 0,3-7-639,-1-3-46,4-3 0,-2-8 216,8-2 0,-2 1 0,4-4 0,-2-1 545,0 1 0,13-2 0,-3-4 0</inkml:trace>
  <inkml:trace contextRef="#ctx0" brushRef="#br0" timeOffset="566">685 1323 7790,'0'-13'278,"0"0"0,0-2 0,0-1 5,0-1 1,-6-7 0,-3 2 0,-3-4 297,-1-5 1,0 2 0,-2-6 0,-2 0-110,-5 1 0,-3-10 0,-1-1 0,-1-8 65,1-4 0,-2-4 0,-1 4 1,-2 0-37,2-2 1,1 11-1,0 0 1,-1 7-223,-1 6 1,3-2-1,5 8 1,0 2-121,2 4 1,-4 3 0,7-2-1,1 4-153,1 3 1,-1 2 0,1 2-1,4 2-1169,-1 4 0,5 0-2630,-2 0 3793,6 1 0,-3 4 0,6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7:53.1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738 80 10224,'-6'13'0,"-3"0"0,-2 2 0,-4 2 0,-1 5 0,-3 3 0,-1 3 0,-4 2 0,-1 6 0,-1 2 0,-2 3 0,-1 2 0,-2 4 1387,2 0 1,-3 9-1236,1-4 0,-1 5 0,3 0-30,-2 5 0,0-2 0,5 0 0,-1-3-62,1-6 1,1 5-1,2-10 1,2-3-19,2-5 0,2-9 1,4 2-1,-1-5-98,1-4 0,5-3 1,0-6-326,2 0 43,-4-5-1230,9-2 772,-5-6 0,6-2 0,0-2-1595,0-5 2391,0 3 0,6-11 0,1 2 0</inkml:trace>
  <inkml:trace contextRef="#ctx0" brushRef="#br0" timeOffset="431">356 593 7783,'0'-9'840,"0"1"0,-1 3-412,-4-4 0,2 5 1,-5-6-1,-1-3 125,2-4 1,-5-10 0,2 0-1,-5-2 81,-3-3 1,1 0 0,2-3 0,-1 2-289,-1 1 1,-1 4-1,5-4 1,0 3-280,0 3 0,-1-2 0,1 9 0,0 0-2565,0 0 1439,0 1 395,0 5 338,-1 6 326,1-5 0,0 5 0,0-6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7:54.9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250 66 12140,'14'0'578,"-1"0"0,4-4 0,2-2 0,0 0-212,0 0 1,5-3 0,-2 4 0,1-1-101,-1 0 1,3-3 0,-3 5 0,1 1-50,-1 1 0,-1 2 0,-5 0 0,0 2-52,-4 2 1,-1 3 0,-6 7 0,-2-1-181,-2 0 0,-1 6 1,-1 3-1,-4 3-160,-4 1 1,-2 5 0,-4 1 0,-1 2-77,-2 2 1,-5 2 0,1 2 0,-3-1 69,-1 1 0,-3 4 1,-1 1-1,3 2 92,-3 3 1,1-2 0,3 3 0,-1 3 16,1 0 0,0-1 0,-1-3 0,1-4 143,0 0 0,5-2 0,4-5 1,2-1-13,2-3 1,1-4-1,3-8 1,5-2 101,3-2 0,1-2 1,1-5-1,3-2 282,5-1 1,3-6 0,3 2 0,1-4-14,1-1 0,7 0 0,-2 0 0,1 0-105,-1 0 0,3 0 0,-3 0 0,3 0-196,1 0 0,0 0 0,2 0 0,3 0-211,4 0 0,-2-4 0,1-2-88,-2-2 0,-2 4 1,-8-3-1,-5 1 1,-2 3-984,-2 1-649,-6 2 1,-2 0-1,-10 0 1,-4 0 1801,-2 0 0,-8-5 0,-2-3 0</inkml:trace>
  <inkml:trace contextRef="#ctx0" brushRef="#br0" timeOffset="357">0 738 8777,'13'-6'1248,"5"3"0,2-6-576,5-1 0,0-2 0,10-1 0,2 1 520,1 3 1,9-2 0,4 3 0,4 1-1054,1 3 0,-3-2 0,-5 1 0,-4 4-1344,-3 4 0,-12 0 0,-5 6 1205,-8 1 0,0 7 0,-9 4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58:02.8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66 361 8644,'-1'8'1369,"-2"1"-1033,-1 1 0,-1 2 0,5 1 1,-1 0-8,-4 1 0,4 0 0,-5 4 0,2 2 0,-1 2 216,2 0 1,-3 0-1,2 6 1,1 1-170,2 2 1,-1 0 0,-1-4-1,-1 3-148,1 0 1,1 1-1,2-5 1,2 1-151,2-1 0,4 0 0,5 2 1,0 1-197,0 2 0,0-4 1,2-6-1,1 0-41,2-5 0,5 0 1,-1-11-1,3-4 23,1-4 1,0-10 0,1-9-1,-1-4-108,0-5 0,1-4 1,-2-8-1,-2-2 125,-1-2 0,-4 3 0,2-5 0,-1-3 102,-3 1 0,3-7 1,-1 8-1,-1 0 12,2-1 1,-3-6-1,5-3 1,-4 1-5,-5 7 1,1 5 0,-5 9 0,-1 3-80,-3 4 0,2 9 203,-1 5 0,-3 11 1,-4 9-87,-3 8 1,-5 13 0,1 2-1,-1 6 124,1 2 0,-3 8 0,5-1 142,0 5 1,-3-1 0,4 5-1,0 1 1,0-1-84,3 1 0,2-4 0,1 0 1,0-1-250,0 1 1,10-6 0,3-1 0,3-8-622,3-4 1,7-8 0,10-4-1,3-6-1768,5-5 1,1-5 2425,12-5 0,12-8 0,17-7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9:40:28.8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406 9 7706,'0'5'1780,"0"-1"-666,0-4-464,-4 0 0,3 0 16,-5 0 0,0 0-414,-3 0 1,0 0-1,0 0-210,0 0 1,1 0 0,-1 0 0,0 0 60,0 0 1,-1 0 0,0 0-1,-2-1-58,1-2 1,-2 2 0,2-2 0,0 2 83,1 1 1,-2 0-1,0-2-70,2-1 0,0 0 0,1 3 0,0 0 119,0 0 0,1 0-165,-1 0 1,3 0-169,0 0 433,4 0 1,-2 4-184,4 1 1,3 0-1,0 1 1,0 0 51,1-1 1,-2 3-1,4-2 32,1 2 1,-2 0 0,0 1-105,2 0 0,1 0 0,1 0 1,-1 0-67,-2-1 0,1 1 1,-1 1-1,2 1-85,1 0 1,0 1-1,-1-3 1,-1 0 14,-2 0 0,-2 0-4460,3-1 3084,-4-3 1,1-1-1,-6-4 1437,-3 0 0,-2 0 0,0 0 0</inkml:trace>
  <inkml:trace contextRef="#ctx0" brushRef="#br0" timeOffset="434">1 195 8100,'0'-6'-1347,"0"0"1722,0 4-235,0-2 417,0 4-314,4 0 0,-2 1 0,2 2 1,1 3-54,0 2 0,1 1 0,3-1 0,-1 1-81,-2 0 1,4 4 0,-1 0 0,0 1 24,-2-2 0,1-2 0,-2-1 0,1-1-605,-2 1 0,0 0 0,-3 0 471,1 0 0,4-4 0,-2-2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9:40:32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36 7994,'1'-5'88,"2"2"0,-2 1 524,2-1 0,-2-2 702,-1-3 100,0 3-1064,0 1 0,0 5 0,0 2-157,0 3 1,0 1 0,0 2-1,-1 0-99,-2 0 1,1 4 0,-3 1-1,0 2-58,0-1 1,2 1-1,-3-2 1,0 1-21,1-1 1,-1 1 0,2 2 0,0-1-37,0-2 0,-2 0 0,2 2 1,0-3-7,0 0 1,1-1 0,3-3 149,0-1 1,0 1 261,0 0 1,1-4-147,2-2 1,2-2-1,4-1 1,0 0 42,-1 0 1,1-3 0,0 0 0,0 0-19,0-1 1,0 2-1,-1-3 1,1 0-387,0 1 1,0 1-1,0-2 1,-1 1-897,1 2 0,-3-2-293,0 1 0,-5 0 1310,-1 3 0,-8 0 0,-6 0 0</inkml:trace>
  <inkml:trace contextRef="#ctx0" brushRef="#br0" timeOffset="389">18 556 8102,'8'-1'326,"-2"-1"1,0 0-1,-2-3 1,1 0 390,2 0 1,1-1-1,1-2 1,0 1-43,-1 1 0,4 1 0,0-4 0,-1 1-351,-2 2 1,0-1-1,0 3 1,0 0-942,0 0 0,-3-2-312,-1 4 929,-3-1 0,6 3 0,-3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9:40:39.0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1650 0 8086,'-6'6'459,"0"0"1,1-4 0,-4 1-243,0-2 1,0 0 0,-1 1 0,-1 1-51,0-1 1,-2-1 0,2-1-1,-2 0-28,0 0 1,1 1 0,-2 1 0,1 1-3,-1 2 1,2-3 0,-3 2-1,1 0-25,0 2 1,-3-1-1,3 0 1,-2-1-244,1-2 0,0 2 0,2-1 0,0-1 81,0-1 0,1 1 1,1 1-1,-1-1 53,1-1 1,1 2-1,2 0 1,0 0 44,2 1 0,-2-3 0,3 3 0,-1-1 29,0 0 1,3 0 77,-2-3 0,2 1 142,-3 2 1,3-1-208,-3 4 1,3-4 0,-2 1 177,1 1-274,1-3 0,3 4 0,-1-3-10,-2 1 0,2 1 0,-3-2 43,1 1 1,2 4 110,-2-1 34,2-2 1,1 1 75,0-3-200,0-1 0,1 3 0,2-4 0,1 1 29,1 2 1,3-2 0,-2 2 0,2-2 156,1-1 1,2 3 0,2 0 0,1 0 59,2 1 1,1-3 0,4 2-1,2-2-224,3-1 1,0 0 0,1-1-1,-2-1-56,-1-1 0,1-1 0,-2 2 0,-1-1 53,-1 1 1,-5 1 0,-3 2 0,0 1-268,-2 1 0,-2 1 0,-3-2 0,-1 2-1785,-1 1 0,-2 1 1102,-5 2 1,-5-2 0,-3-1 0,-1-1 882,-1-2 0,-1 3 0,-3 0 0</inkml:trace>
  <inkml:trace contextRef="#ctx0" brushRef="#br0" timeOffset="617">1147 397 9250,'9'0'1084,"0"0"1,0-1-1,1-1-180,1-1 0,2-3 0,4 2 0,0 0-195,1 1 0,6 0 0,-2 2 0,2-1-323,-1-1 1,0 0-1,0 3 1,-2 0-862,-3 0 1,-1 3 0,-1 0-3520,-1-1 3994,-5 2 0,-1-6 0,-5 1 0</inkml:trace>
  <inkml:trace contextRef="#ctx0" brushRef="#br0" timeOffset="2304">1 318 7533,'5'4'-248,"-1"-3"0,-3 2 180,2-3 1,-2-1 67,2-1 0,1 1 0,1-3 0</inkml:trace>
  <inkml:trace contextRef="#ctx0" brushRef="#br0" timeOffset="2490">248 247 7862,'9'-3'0,"-1"0"0,1 1 0,0 1 0,0 1 0,0 0-495,0 0 1,-1 0 494,1 0 0,-4 0 0,-1 0 0</inkml:trace>
  <inkml:trace contextRef="#ctx0" brushRef="#br0" timeOffset="2707">521 265 7744,'9'0'0,"0"0"0,0 0 0,0 0 0,-1 0 0,1 0 0,0 0 0,0 0 0</inkml:trace>
  <inkml:trace contextRef="#ctx0" brushRef="#br0" timeOffset="3170">883 229 8130,'5'4'0,"-1"1"0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9:40:40.2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0 107 8243,'6'0'935,"-1"1"376,-1 2 0,3-2-781,-1 1 1,-1-1-1244,1-1 1,-3 0 0,3 0-1,0 0 713,2 0 0,1 0 0,0 0 0</inkml:trace>
  <inkml:trace contextRef="#ctx0" brushRef="#br0" timeOffset="196">327 54 9009,'9'0'0,"-1"0"0,1 0 0,0 0 0,0 0 0,0 0-210,0 0 0,-4 0 0,0-1 210,-1-2 0,3 2 0,-2-3 0</inkml:trace>
  <inkml:trace contextRef="#ctx0" brushRef="#br0" timeOffset="410">618 1 7938,'14'0'0,"-3"0"0,-1 0 0,-1 0 126,0 0 0,0 1 1,-1 1-1,1 1 1,0-1-127,0-1 0,0-5 0,-1-1 0</inkml:trace>
  <inkml:trace contextRef="#ctx0" brushRef="#br0" timeOffset="582">856 27 8177,'9'0'0,"0"-4"0,-1-1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34.90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7895,'14'0'245,"-5"0"1,0 0 29,1 0 0,-3 0 0,2 0 200,2 0 1,1 0-1,1 0-287,0 0 0,-4 0 0,0 0 0,1 0-48,2 0 0,2 0 1,1 0-1,1 0 5,2 0 0,1 0 0,-1 0 0,3 0 13,-1 0 0,4 4 0,-5 1 0,1-2 15,-1-2 1,3-1 0,-2 2-1,-1 1-7,0 1 1,3 1 0,-2-5-1,1 0-147,2 0 0,3 0 0,0 1 1,1 2 108,0 2 1,1-1-1,2-4 1,1 0-68,-2 0 0,0 0 0,-3 0-103,1 0 1,0 2 0,0 1 0,-1 1-1,1 0 68,0 2 1,-1-4 0,1 2 0,-2-1 29,-2 2 0,2-4 0,-4 4 0,1-4 7,0-1 1,-4 5 0,3-1-1,0-1-5,-1-1 0,3 2 0,3 0 0,1 1-68,0 1 1,4-5 0,0 5-1,0-1 13,2-1 0,-5 1 0,5-5 0,-2 0 31,0 0 0,0 4 0,-4 1 1,-2-2-32,-2-2 0,2-1 1,-3 0-1,3 0 11,2 0 0,0 0 1,0 0-1,-1 0 5,1 0 1,4 0-1,2 0 1,0 1-28,-1 4 1,4-4-1,-5 4 1,0-4 9,2-1 0,-5 0 0,3 2 1,-3 1 23,-1 1 0,0 1 0,0-5 0,-1 0 5,1 0 1,0 0 0,-1 0 0,1 0 35,0 0 0,0 0 0,-2 0 1,0 0-28,2 0 1,-5 0-1,6 0 1,-4 0-32,0 0 0,1 0 1,2 0-1,-2 0-53,-3 0 0,4 1 0,-6 2 0,3 2 33,-1-2 1,-4-2 0,2-1 0,0 0 1,-4 0 0,3 0 0,-1 0 0,0 0-6,1 0 0,-4 0 0,4 0 1,-1 0 3,0 0 0,0 0 1,-3 0-1,1 0 1,2 0 1,1 2-1,-3 1 1,4 1-14,1-1 1,-5-2-1,3-1 1,-1 0-8,0 0 1,1 0 0,-3 0 0,2 0 27,-1 0 0,-3 5 1,0-1-1,-1-1 8,1-1 0,-1-2 1,0 1-1,1 2-16,-1 2 0,0-1 1,2-4-1,2 0 7,0 0 1,1 0-1,-3 0 1,1 0 4,2 0 0,1 0 0,-2 0 0,1 0 6,-2 0 0,-6 0 0,-1 0 0,2 0-4,0 0 0,3 0 0,-1 0 1,1 0-1,-1 0 0,0 0 0,2 0 0,1 0 0,2 0 1,2 0-1,-4 0 1,2 0 52,-2 0 0,3 0 1,-1 0-1,-1 0 32,-3 0 0,0 0 0,-1 2-65,0 2 0,1-2 1,-1 2-1,1-2-7,-1-2 1,5 0 0,0 0 0,-2 0 12,-1 0 0,2 0 0,1 0-63,-1 0 1,-3 0 0,0 0 0,-1 0-105,1 0 0,-6 0-99,1 0-177,-6 0-659,3 0 0,-7 0 1,-4 0-796,-4 0 0,-2 0 1867,-3 0 0,-5 0 0,-2 0 0</inkml:trace>
  <inkml:trace contextRef="#ctx0" brushRef="#br0" timeOffset="477">4209 53 8270,'-12'9'366,"2"-1"179,1-2 1,6 0 0,-3-3 107,0 1 0,5 2-365,-4-2 1,5-2 0,5 2 0,4-1 12,2 2 1,3-4-1,1 5 1,1-1-9,2-1 0,0 5 1,-4-3-1,3 1-39,1 4 1,-1 1-1,-5 1 1,-3 0-254,-4 1 0,-4-1 0,-1 1 1,0-1-111,0 0 0,0 1 0,-3-1 0,-4 0-429,-7 1 1,-3-1 0,-1 0 0,-5-1-1045,-2-3 1582,-2 3 0,-5-5 0,-2 7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9:40:44.0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300 1 8907,'-4'9'1367,"-2"0"-1114,-2-1 1,-1-2 0,-2 0-1,-1 1-27,1 1 0,-1 1 0,-1-1 0,0 1-95,0 0 1,-1 0 0,2 0 0,0 0-25,-1-1 0,4-2 1,-3 0-1,2 1-284,1 1 0,-3-2 0,1 0 0,0 0 104,1-2 1,1 4 0,0-2 76,1 2 0,0-2 0,1 0 166,1 1-19,4-4 1,-2 2 0,5-3 102,2 1 1,2 0-1,4-3-14,0 0 1,2 0-1,1 0 1,-1 0-64,-1 0 0,1 1 0,1 1 0,-1 1 89,-1-1 1,2 2 0,-1-1 0,0-1-505,-1-1 1,-1 2 0,0 0-1181,-1-1 0,-2-1 0,-1 0-1001,-1 2 2419,-1-2 0,-3 6 0,0-2 0</inkml:trace>
  <inkml:trace contextRef="#ctx0" brushRef="#br0" timeOffset="308">53 380 9615,'4'-5'0,"2"2"0,2 2 0,1 1 0,-1 0 0,2 0 850,2 0 0,-2 0 1,1 0-1,0 0-472,1 0 1,-2 3-379,2 0 0,-3 8 0,0-1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9:40:45.5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66 0 9162,'-8'1'0,"2"2"0,1 3 1681,1 2 0,2-3-1428,5-2 1,2-2 0,3-2 0,1-1 99,0-1 1,1 0 0,1 3-89,0 0 1,2 0-1,-2 0 1,1 0-35,-2 0 0,0 0 0,-1 0 0,0 1 68,0 2 1,-4-1-674,-2 4 0,-2-3 0,-1 3 185,0 1 1,-1 0 0,-2 1-1,-3-1 61,-2-1 0,-1 0 1,0 3-1,-1-1 42,-1 1 0,1 0 0,-3 0 0,1 0 84,1 0 0,-1-1 0,3 1 0,0 0-114,0 0 0,1-1 0,-1-1 0,0-3-237,0 0 0,3 2-32,0-3 0,3 0-1211,-2-3 1,4 0-432,1 0 2027,4-4 0,4 3 0,1-3 0</inkml:trace>
  <inkml:trace contextRef="#ctx0" brushRef="#br0" timeOffset="296">181 168 7488,'0'9'476,"-1"0"0,-1 0 0,-2-1 0,-1 1-3,-2 0 1,-1 0-1,0 0 1,-1-1-378,0 1 1,-3 0 0,0 0 0,2 0-486,0 0 0,1-1 0,0 0 389,0-2 0,1 2 0,-1-3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9:40:51.1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1235 18 10503,'-8'0'666,"-1"0"0,0 0-228,0 0 1,-3 0 0,1-1 0,-1-1-78,-1-1 0,-1 0 1,-3 2-1,-1-1-186,0-1 0,-2 0 1,-2 3-1,1 0-136,-1 0 1,-4 0 0,1 1-1,1 1-21,-2 1 1,2 3-1,-1-2 1,2 0-113,-2 0 1,4 1-1,0-2 1,2 0-5,2 1 1,2-3 0,1 2 0,2-2 81,1-1 1,1 0 0,1 1-1,0 1 50,1 1 1,2 0 370,0-3 1,1 1-141,-1 2 0,-1-1-155,4 4 0,0-3 1,3 3-30,0 0 0,0-1-23,0 1 1,1-3-1,2 2 1,3 0 66,2 0 1,1-3-1,0 2 1,0 0 104,3 2 1,-1 1-1,4 2 1,0 0-101,2 0 0,1 0 1,0 0-1,3 2-6,2 1 0,3 0 0,0-2 0,1 0 96,-1 2 1,0 0 0,-3-3 0,-3-1-155,-5 1-1,1 0 1,-4 0 0,-1-1-962,-1-2 0,-6 1-306,-1-1 0,-6 1 0,-2-1 0,-3-3-880,-1-2 0,-4-1 2082,-2 0 0,-5-4 0,-3-1 0</inkml:trace>
  <inkml:trace contextRef="#ctx0" brushRef="#br0" timeOffset="668">565 282 7949,'1'-5'699,"2"2"1,2 2 0,4 1 0,0 0 314,-1 0 0,4 1 1,1 2-1,1 3-468,1 2 0,2-2 1,1 0-1,-1 1-336,1 1 1,-1 0-1,0 1 1,-1 1-2,-2 2 0,-2-5 0,2 1 0,-1 0-2846,-3 0 0,0-2-2219,-1 0 4856,0-4 0,-4 2 0,-1-4 0</inkml:trace>
  <inkml:trace contextRef="#ctx0" brushRef="#br0" timeOffset="1111">300 150 6649,'0'5'613,"0"-1"-683,0-4 0,0 0 1</inkml:trace>
  <inkml:trace contextRef="#ctx0" brushRef="#br0" timeOffset="1320">203 132 7815,'-8'6'0,"-1"-1"0,0-1 0,0-2 0,0-1 0,1-1 0,-1 0 0,0 0 0,0-1-413,0-2 1,3 2-1,1-3 1,1 1 412,-1 0 0,-1-4 0,-3 3 0</inkml:trace>
  <inkml:trace contextRef="#ctx0" brushRef="#br0" timeOffset="1525">54 124 6792,'-5'0'1268,"-3"0"1,3 0-1,-4 0-1268,0 0 0,0 3 0,1 2 0</inkml:trace>
  <inkml:trace contextRef="#ctx0" brushRef="#br0" timeOffset="1967">1332 291 7571,'9'-4'-323,"-4"3"1,3-7-1,-3 3 1</inkml:trace>
  <inkml:trace contextRef="#ctx0" brushRef="#br0" timeOffset="2175">1535 335 8058,'4'5'-648,"-2"2"484,4-4 1,-3 0 163,3-3 0,0 4 0,2 1 0</inkml:trace>
  <inkml:trace contextRef="#ctx0" brushRef="#br0" timeOffset="2367">1738 415 9345,'9'4'0,"-1"1"0,-2 3-572,-3 1 572,-2-4 0,-1 3 0,0-3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9:40:55.8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767 98 8112,'5'-9'1377,"-1"4"-728,-4-3 0,-1 7-371,-2-2 1,1 5 0,-3 2-1,1 1-46,-1 2 0,2-2 1,-3 1-1,-1 2-105,-1 2 1,-1 1-1,1 3 1,-1 0-138,0-1 0,0 3 0,0 4 0,-1 0-64,-1 0 0,1 1 0,-2 0 0,2-1 4,2-2 1,-4 3 0,0-1-1,1 0 65,1-1 1,2-2-1,-1 1 1,0-2 12,0-1 1,3 1 0,1-4 0,1-2 26,2 0 0,1-4 85,-2 0 1,6-4-29,-1 1 0,5-2 1,2-1-1,0-1 1,0-1 5,0-1 1,2-7 0,2 1 0,1-1 229,2-3 0,0 2 1,2-4-1,-1 0-120,1-2 0,3-1 1,0 1-1,2-2-50,1-1 0,1-2 0,-2-3 0,-2 4-102,-3 2 1,-1 0 0,-1 5-117,-1 0-859,-5 2 0,-2 7 0,-8 2 0,-5 3-2416,-3 3 3335,0-2 0,-5 6 0,-1-2 0</inkml:trace>
  <inkml:trace contextRef="#ctx0" brushRef="#br0" timeOffset="563">582 698 7999,'8'-4'276,"-2"-2"0,5 0 1,-2-2-1,1-2 96,3 0 0,1-2 1,3-1-1,1-1 213,0-1 1,0-1 0,3 0 0,1 2-146,1-2 1,2 0 0,-2 1-1,0 3-253,-3-1 0,2 3 1,-2-2-1,-1 3-794,-3 0 1,-1 0 0,-3 0-469,-1 0 0,-5 3 1075,-3 1 0,-10 3 0,-3-2 0</inkml:trace>
  <inkml:trace contextRef="#ctx0" brushRef="#br0" timeOffset="936">1076 168 8154,'5'4'-1146,"0"-3"1146,-2 2 0,2-6 0,4-2 0</inkml:trace>
  <inkml:trace contextRef="#ctx0" brushRef="#br0" timeOffset="1225">1164 89 8103,'9'-3'0,"0"0"0,0 1 0,0 1-308,-1 1 0,-2 0-799,0 0 1107,-4 0 0,6-4 0,-3-1 0</inkml:trace>
  <inkml:trace contextRef="#ctx0" brushRef="#br0" timeOffset="1404">1288 10 7264,'9'-5'0,"-1"2"0,1 2 0,0 1 0,0 0 0,-4 0 0,-1 0 0</inkml:trace>
  <inkml:trace contextRef="#ctx0" brushRef="#br0" timeOffset="1736">379 724 8372,'5'0'2008,"-2"3"-2235,-6 0 0,-2 3 0,-3-3-939,-1-1 1166,4 3 0,-3 0 0,3 3 0</inkml:trace>
  <inkml:trace contextRef="#ctx0" brushRef="#br0" timeOffset="1933">185 839 8168,'-8'4'0,"-1"2"-357,0 1 1,0 2 356,0 0 0,0 0 0,1 0 0</inkml:trace>
  <inkml:trace contextRef="#ctx0" brushRef="#br0" timeOffset="2137">44 918 8208,'-5'1'71,"1"1"1,1 1-1,-2 0 1,-1 0-72,0 0 0,0 4 0,-3-2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9:41:05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230 0 7550,'5'4'194,"-1"1"1,-7 1-232,0 0 0,-4-4-831,1 1 868,3-2 0,-5-1 0,3 0 0</inkml:trace>
  <inkml:trace contextRef="#ctx0" brushRef="#br0" timeOffset="194">133 71 6672,'0'9'0,"0"-1"0,-4 1 0,-1 0 0</inkml:trace>
  <inkml:trace contextRef="#ctx0" brushRef="#br0" timeOffset="397">71 150 8098,'0'6'-164,"0"0"1,0 0 117,-3-1 1,2 0 0,-3-4 0,0 2 45,-2-1 0,-2-1 0,-1-1 0</inkml:trace>
  <inkml:trace contextRef="#ctx0" brushRef="#br0" timeOffset="561">10 185 8098,'-5'4'0,"1"-3"0,4 3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9:41:04.9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282 1 8612,'-8'0'510,"-1"0"-616,0 0 0,0 3 0,0 0-412,0-1 1,1 2 0,-1-1 251,0 2 0,0-2-171,0 3 437,1-4 0,-1 6 0,0-3 0</inkml:trace>
  <inkml:trace contextRef="#ctx0" brushRef="#br0" timeOffset="188">141 45 7868,'-9'4'-1275,"4"-3"1808,-1 2 1,3-2 0,-2 0-440,1 2 0,1-1 1,2 3-1,-1-1 0,-1 1 1,0 1-95,-1-1 0,-1 3 0,-3-3 0</inkml:trace>
  <inkml:trace contextRef="#ctx0" brushRef="#br0" timeOffset="357">27 124 7643,'0'9'-339,"-4"-4"1,2 2 338,-4-4 0,0 4 0,-3-2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9:41:04.1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8029,'1'6'-647,"2"0"0,-1-4 647,4 1 0,0-2 0,2-1 0</inkml:trace>
  <inkml:trace contextRef="#ctx0" brushRef="#br0" timeOffset="199">63 132 6576,'9'0'0,"-2"1"0,0 2-775,-1 3 775,0 2 0,3 1 0,0 0 0</inkml:trace>
  <inkml:trace contextRef="#ctx0" brushRef="#br0" timeOffset="384">151 203 7590,'6'3'0,"0"1"0,0 1 0,-1 1 0,0 0 0,0-2 0,-1 1 0,1-1-148,0 0 0,-2 2 0,2-2 0,0 0 0,-1 1 0,0-1 406,1 0-258,-3-1 0,6 1 0,-3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9:41:03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177 133 8098,'1'-5'1247,"2"2"667,-3 2-1852,4 1 1,-4 4 0,0 2 489,0 2-552,0-3 0,0 3 0,0-4 0</inkml:trace>
  <inkml:trace contextRef="#ctx0" brushRef="#br0" timeOffset="233">80 54 10399,'-6'-3'513,"1"-1"-1372,1-1 1,0 0-750,1-1 815,2-2 793,-3 7 0,4 1 0,0 5 0</inkml:trace>
  <inkml:trace contextRef="#ctx0" brushRef="#br0" timeOffset="405">9 10 8243,'-4'-5'0,"3"1"0,-3 4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08:2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08:33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1812 2809 8075,'-7'-8'552,"-3"3"0,-4 3 1,-1 2-412,0 0 1,-1 0-1,1 0 1,0 0 56,-1 0 1,-1 0-1,-2 0 1,-3 0 28,-2 0 1,-1 0-1,-6 2 1,0 3 82,1 5 0,-1 4 0,-1 1 0,-3 0-108,0 1 0,-8 4 0,2 2 0,-3 1-33,-2-1 1,0 5-1,-2-1 1,-2 3 6,-1 1 0,-5 1 1,5 0-1,1 1-191,3 4 1,1-4-1,0 4 1,-1-2 3,1 2 1,0 3 0,0 9 0,0 2 6,0 1 1,2 7 0,1-4 0,4 3-98,2-1 1,1 0-1,5 5-333,0 1 342,1-1 1,6 2-1,2 4 1,3 3-100,3 0 0,-2 5 1,9-4-1,1 4 75,3 2 0,3 0 0,2 1 1,2 3 109,3 0 1,5 3 0,9-2 0,3 3 36,2 0 0,1 4 0,6-7 0,1 0-20,4 1 1,0-3-1,8 7 1,2-1 38,-3-6 1,8 2 0,-3-9 0,3 4-9,2 0 1,8 1-1,-3-11 1,2-3 1,5-1 1,-4-1 0,9-1 0,0-1-6,2-4 1,4-3 0,-7-7 0,1 0-11,3 0 0,7-7 0,2-3 0,0-5-63,1-5 1,-4-4 0,3-9 0,-2-2 49,2-6 0,1-4 0,6-1 1,-4 0 95,-1 0 1,3-1 0,-4-4-1,3-6 68,2-2 0,-2-3 1,1-1-1,-1-3-64,0-6 1,2-3 0,-4-3 0,0-2-97,-1-2 1,-36 15 0,0-1 0,43-19 0,-44 19 0,-1 0-82,43-24 0,-6-2 1,4-3-1,-5-4 107,-6 1 0,2-4 0,-5 5 0,1 0 26,-1 0 1,-4 0-1,-5 4 1,2-4-48,1-1 1,1 4 0,-6-3 50,1 0-102,-1 6 1,6-13-1,-1 4 1,-3-2-29,-5 1 0,5-6 1,-5 5-1,-1 2 60,-3 1 1,2-1-1,-3 3 1,0 2-7,0 3 0,0-1 1,-4 8-1,3-2 39,-3 2 1,-3 6 0,-3 9 0,-2 4 21,1 0 1,3 5 0,1-4 0,-2 6-18,-3 5 0,3-4 1,-3 5-1,2-1-45,-2 0 1,6 1-1,-4-3 1,-2 4-4,-2 1 0,2-3 0,-3 3 0,-1 0 11,1 0 0,3-3 0,-6 5 0,0 0-20,-3-2 1,-1 5-1,1-4 1,2-1 8,2-3 0,0-4 1,-5-3-1,-1-4-128,1-4 0,5-6 0,0-5 1,-2-3 68,-2 0 0,-1-5 0,-1 3 0,-1-4 26,-3-1 0,3 0 0,-3 0 0,1 0-38,-2 0 1,3 0 0,-6-2-1,0-1-44,0-2 0,-1-6 1,-4 4-1,2-1 21,1-4 0,-1-5 0,-7 0 0,-2 3 40,2 0 1,0 2 0,-2 0 0,-3 4 15,0 1 1,-6-3 0,5 3 0,-5 0 131,-1 0 1,0 0 0,-1 4 0,-5-2-47,-4 1 0,-3-3 0,-3 2 0,-1 0-129,-3-2 1,-3 0 0,-4-5 0,2 2 86,-3-2 1,-7 0 0,-5 0 0,-1 5-5,0 5 0,1-6 0,-8 8 1,0 0-56,2 3 0,-14 0 0,9 8 0,-2 0-7,-1 3 0,-4-4 1,-5 0-1,5 4 45,3 5 0,-3-1 1,3 8-1,-1 1-2,0 2 1,1 2 0,-3 1 0,4 2-6,1 2 1,0 5 0,4-4 0,-3 3 130,3 2 1,-4 4 0,2 5 0,1 5-2,3 4 1,1 1 0,0 3 0,0 0-80,0 3 1,-1 4 0,1-2 0,0-1-11,0 0 1,2 5 0,1-3 0,4 2-3,2-1 0,-4-1 1,5 3-1,0-3-7,-1-2 0,4 4 0,-4-6 1,1 1 2,0 1 1,0-5 0,4 4 0,-2-3-104,-2 3 1,-3-4-1,5 3 1,3-1 73,2 2 0,-9-3 1,8 6-1,-3-2 4,1-3 0,3 3 0,2-1 0,1-1 82,-1 2 1,-2-5 0,-2 4 0,0-4-33,1-2 0,-1 1 0,0-1 0,0-1-10,1-4 1,-6 4 0,0-6 0,2 1-35,2-4 0,1 2 1,0-2-1,1 0-3,-1 2 0,0-6 1,0 4-1,1-5-26,-1-5 1,0 2-1,-1-7 1,0-2 32,1-2 0,-8-6 1,8-1-1,-1 1-5,-1-3 1,-1 1 0,0-5 0,2 1 20,-3-1 1,1-2-1,4-2 1,1 1 27,3-1 1,-3 0 0,3 1-1,-1-3 27,2-3 0,-4 4 0,5-4 1,-2 4-57,1 1 1,4 0-1,-3 1 1,0-1-29,0 0 0,6 6 0,-4 1 0,1 2-7,1 3 1,-1 2-1,6 2 1,-1 1 7,1 4 1,-5-2 0,-1 5 0,2 0 11,2 0 1,4 0 0,1 4-1,2-2-38,-2 2 1,-2-1 0,-1 1-1,-1-2 13,1 1 0,0 2 0,-1 2 0,1 0 127,0 0 0,-1 2 0,1 2 34,-1 1 0,1 7 1,1-2-1,3 4 65,0 1-171,1 0 300,-5-6-274,-1 11 0,1-8 1,0 10-1,-1-1-17,1-2 1,5-11 0,0 7 0,-2-1-67,-2 0 0,0 1 0,2 0 0,2 1 48,-2-1 1,4 0 0,-1 1 0,1-1-22,-1 1 1,4-1 0,-4 0 0,1 2 61,-1 4 1,6-4-1,-4 5 1,2-2-14,0 1 1,0-1 0,5-4-1,0-1 21,0 0 0,-5 1 0,0-1 0,1 0 23,2 1 1,1-3 0,-3-1 0,-1-1-40,2 1 0,1 1-71,2 3 0,0-1 10,0 0 1,0-5 9,0 1 36,0-8 114,0 11 1,0-6-181,0 8 0,0-6-28,0 0 1,-2-5 22,-3 5 0,2-4-80,-7 4 1,5-5 74,-6 5 1,6-1-1,-3 3 71,1-2 1,-3-5 0,3 3 77,-2-1 1,4 0-73,-5-2 1,1-1 0,-3 4-40,2-1 0,5 0 1,-5-4-17,-2 2 0,3 2-71,-1-2 0,5-3 131,-5 3 1,6-1 21,-1 1 0,-3-4-23,-2 4-25,3-3 0,-2 3 49,4 0-35,3 0 0,-6-3 11,3 3-30,3-3 0,-10 7-109,7-4 0,-5-2-34,5 7 1,-2-5 117,2 6 0,3-6 17,-3 5 0,1-5-18,-1 5 0,2-1 13,-7 1 0,5-3-32,-6-7 52,8 0 0,-9 2 127,7 3 1,-7-4-103,2 5 1,1-5-26,-1-1 1,5 0 0,-4 2-29,2 3 0,1-3 20,1 3 0,3-2 157,-3 2 0,-2-1-117,2 6 0,0-5 0,3 4 82,-3-2 1,1 3-1,-4-3-6,1 1 1,0-4-1,4 2-122,-2 1 0,-2-5-138,2 3 1,-4-3-474,-6-2 1,0 0-430,-1 0 0,1 0 0,0 0 1039,-1 0 0,8 7 0,1 1 0</inkml:trace>
  <inkml:trace contextRef="#ctx0" brushRef="#br0" timeOffset="1231">6555 1 8446,'-2'15'1829,"-3"0"-1372,-5 1 1,-6-3-1,-4 1 1,-4 0-49,0 3 0,-5 3 0,2 1-158,-7 4 0,5-1 0,-5 2 0,0 1 0,-1 4 76,-2 4 0,5-2 0,-6 3 0,2-4-114,0-1 1,-1 5 0,3-1 0,-2-1-137,2-1 1,0-2-1,0-1 1,-4-1-397,-1-3 0,5 1 0,-2-8 0,4-4-201,1-3 0,0-7 1,0 4-1,2-2-124,4-4 0,3-1 0,6-2 0,3-2-74,2-3 1,0 0-1,5-9 718,3-3 0,1-8 0,2 1 0</inkml:trace>
  <inkml:trace contextRef="#ctx0" brushRef="#br0" timeOffset="1590">5787 93 8240,'16'5'1906,"-3"2"-1476,-2 1 1,0 2 0,-4 6 0,0-1-85,0 0 0,0 1 0,-4-1 0,4 0-94,2 1 1,-6 4 0,4 2-1,-2 2-27,0 4 1,7-1 0,-4 0-1,3-1 165,-1 1 0,0 0 0,6 1 0,-1-3-188,0 3 0,1-5 1,-1 1-1,0-2-103,1-3 1,-1 3 0,0 1-1,1-1-823,-1 0 0,2 3 1,2-4-1,1-2-3585,-1-2 4309,-2-2 0,12 7 0,3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00.9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575 442 7564,'0'13'215,"-1"0"0,-4 1 0,-2-1 1,-2 0-1,2 2 0,-1 2 0,1 0 1,-4 1-1,1 0 0,0 0 1,1 0 412,-2 1 0,-1-4 0,-1 4-523,0 0 0,-5-2 1,0 5-1,0 2 109,-1 1 1,4 3 0,-4 3-148,-1 5 0,4 7 1,-5 3 80,2 2 0,0 1 1,2 5-1,0 3 1,0 1-11,2-2 1,-2 5-1,-1 0 1,1 1-57,3 1 1,0-1 0,1 5 0,0 1-22,-1 3 1,2-1 0,2 6 0,3 0-33,1-2 0,-3 9 1,4-3-1,2 2 18,2-1 0,1 5 1,0 1-1,1-1-133,4-2 0,1-5 1,4 6-1,-1-5 63,1-5 1,2 4-1,2-5 1,-1-1-19,0-6 0,2 0 0,1-6 1,4-1-83,1-2 0,-1-4 1,4-5-1,-2-5 28,2-2 0,3-6 0,3-2 0,1-2 28,-2-2 1,0-2 0,-1-3 0,1-1 82,3-1 0,0-1 1,0 3-1,2-3-73,0-4 1,4 1-1,-2-1 1,4-1 14,5-3 1,-4 0-1,4-2 1,-2-2 76,1-1 1,-2-6-1,2 1 1,-2-2-1,-2-2 0,0-6 0,0-3 0,0-3 20,0-1 0,5-7 0,0-2 1,-1-3-74,2-2 1,-3-1-1,5-3 1,-1-5-24,1-2 0,-4-8 0,4-2 1,-2-1 9,-3 0 0,3 0 0,-2-4 0,1-2 75,1-3 0,-5 3 0,4-4 0,-5 1 4,-4 0 0,4-8 1,-3 1-1,3-5 30,-1 1 0,-7-4 0,2 0 1,-1-1 19,-3-3 1,-2-8-1,-3-3 1,-3-1-17,-4 0 1,-3 0 0,-2-3-1,1 2-42,-1 1 0,-4 1 0,-1-1 0,-3 3-5,-2 0 0,-1 8 1,-2-3-1,-2 1-25,-2 1 1,1-3-1,-6 10 1,-1-1 67,-2 0 1,-2-3-1,0 5 1,-3 3-46,-1 4 1,-5-1 0,0 4-1,-2 0-157,-2 3 163,1 3-750,-1 2 669,-6-1 62,5 7 0,-10-4 1,3 7-1,-2 1 48,-3 1 0,8 8 0,-9 3 0,3 3-13,-1 1 1,-5 6 0,-1 3 0,2 5-20,2 4 1,-1-1 0,-1 5 0,-3 2-107,-2 2 0,-1 1 0,-5 1 1,-3 4-156,-1 3 0,-6 9 0,2 2 0,-2 3-393,2 7 1,-2 3 0,5 10 0,-1 4 617,1 7 0,-2 5 0,2 10 0,-4 5 0,33-33 0,1 2 0,1 1 0,-1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08:36.1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 16 9650,'-7'-9'1654,"4"4"-1709,-7 10 0,5-3 0,-4 5 109,2 0 1,2-4 503,5 7-186,0-6 0,7 2 52,3-6-1,-1 0 193,1 0 1,-7-6-561,2-5-1,-3 3-1614,-2-2-790,0 6 2349,-7-3 0,-1 7 0,-8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08:39.7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1674 8647,'0'-11'1253,"2"3"-1107,3 1 0,-1-5 1,4 2-1,1-2 0,-3 0 1,3 3-1,-2 1 0,1 1 1,1-1-1,3 1 1,1-2-1,3 1 0,-1-2 1,0 1-1,1 2 0,-1 2 1,0 0-1,1 0 1,-1 0 26,1 0 0,-1-1-287,0 6 0,1 0 0,-1 0 60,0 0 1,1 0 0,-1 0 182,0 0 0,1 0 0,-1 2 27,0 3 1,-4-1 0,-1 6-48,2 2 0,-4-4 1,2 3-10,2 1 1,-3-4 0,-1 2-55,-1 2 1,5-3 0,-2-1 18,4-1 1,1 3-1,1-5 2,-1-1 1,1-1-1,-1 1 16,0 1 1,1 0 0,-1-5 0,0 0-24,1 0 1,-6 2-1,0 1 1,2 2-72,2-1 0,1-3 0,0-1 0,1 0-40,-1 0 0,0-1 1,1-3-1,-1-3 2,0-1 0,1 3 1,-1-6-1,0 1 39,1 2 1,-1-6 0,1 4-1,-3-4 46,-3-1 1,4 0-1,-5-1 1,1-1 55,0-3 1,-5 3 0,4-4-1,-1 4 17,1 2 1,-4-1 0,3-1 0,1-1 18,-1-3 0,-2 1 0,2 3 0,1-2 40,-1-2 0,-4 1 0,2 5-202,1-1 1,-5 1-1186,3-1 676,-3 1 1,-2 8 542,0 7 0,0 7 0,0 8 0</inkml:trace>
  <inkml:trace contextRef="#ctx0" brushRef="#br0" timeOffset="844">906 1213 8743,'15'-15'462,"-5"1"1,-1 2-244,-2 2 1,5 2 0,-4-4-25,1 1 0,4 6 1,-2-5-99,2-2 1,1 4-1,-2-1 1,-2 2 97,2 4 1,-3-4-1,1 2-20,2 1 0,1 3 1,3 1-36,-1 0 1,-5 1 0,-1 5 0,-2 4 35,-4 3 0,4 3 0,0-1-442,1 0 1,-3-1 0,4-2-596,-2-2 1,3-5 0,-3 6 860,1 1 0,3-6 0,4 1 0</inkml:trace>
  <inkml:trace contextRef="#ctx0" brushRef="#br0" timeOffset="1497">1213 707 9744,'-9'7'247,"4"3"0,-2-2 1,1 1-1,-1-1 98,0 1 1,2 1 314,5 5-522,0-6 0,7-2 86,3-7 0,3-5 0,1-2 155,-4-2 1,2 4 278,-7-5-627,1 7 1,-6-6 0,-2 6-820,-3-3 1,1 1-579,-6 5 1,5 0 1365,-5 0 0,-1 0 0,-4 0 0</inkml:trace>
  <inkml:trace contextRef="#ctx0" brushRef="#br0" timeOffset="2732">752 369 7542,'0'10'1270,"0"0"0,-5 1 1,-2 2-1093,-1-2 1,4 2 0,-1-3 63,4 4 1,1 1-1,0 1 104,0-1 0,1-1-324,4-4 1,-1-3 0,6-7 0,2 0-107,2 0 1,1-7 0,0-3-1,1-4-68,-1-1 1,0-1-1,-1 1 1,-2 1 24,-2 4 0,-5-3 0,4 2-167,-2-2 1,3-3 149,-5 1 0,0 5 33,-5 0 14,0 6 0,-2-1 178,-3 10 0,4 4 0,-4 6 1,3 0 0,2-4 1,0-1-1,0 2 178,0 1 0,0 3 0,0 1 0,0 2-218,0 1 0,0 6 0,2-4 1,1 2-1,2 1 0,-2 1 0,-1-2 1,-2 0-1,0-2 0,0 0 1,0-3-1,0-2 0,0-2 0,-2 0 1,-1 1-1,-4-1 0,0 0 0,-1 1 1,-1-3-1,-1-1 0,0-3 1,1-1-803,3 1 747,-6-6 0,3 4 1,-6-7-10,-1 0 1,6 0 0,2-1 0,-1-3-24,1-1 1,4-7 0,-1 2-4,3-4 1,2-1 0,0-1-120,0 1 0,7 0 0,2-1 0,1 1-747,0 0 0,0-1 914,6 1 0,-1 0 0,0-1 0</inkml:trace>
  <inkml:trace contextRef="#ctx0" brushRef="#br0" timeOffset="3769">1520 630 8032,'0'-9'1232,"0"1"0,2 4-1054,3-1 1,-2-7 0,6 2-1,-1-3-7,1-3 0,-1 1 0,4-1 0,-2 1 13,2 0 0,2-1 0,1 1 0,1 1 12,-1 4 1,0-2-1,1 5 1,-1 1-45,0-1 1,6 0 0,1 4 0,0-4-173,0-2 1,4 4 0,-4-3 0,0 1 5,0 3 0,4 3 1,-6 1-1,-1 0 22,-2 0 1,0 0 0,2 0 0,2 1 0,-3 3-1,-1 1 1,-1 0-53,-1 2 1,-6-4 0,-3 6 46,1-2 1,-3-1 0,4 0-1,1 2 112,-1 1 0,-3 4-39,6-3 0,-8 4 0,4 0 0,-2-2 21,0-2 0,5 0 1,-3 5-14,2 1 1,-4-3 0,5-1-32,2-1 1,2-6 0,1 3 0,0-1 40,1-3 0,-6-1 0,0 0 0,2 2 108,2-1 0,1-1 0,0 1 0,1 1-111,-1-2 1,0 4 0,1 0 0,-1 0 11,0 0 0,1-2 0,1-5 1,2 0-10,1 0 0,1 5 1,-4 0-1,1-2-81,3-1 1,-1-2 0,-4 0 0,-1 0-28,0 0 0,1 0 0,-1 0-409,0 0 0,-4 0 1,-1 0-1004,2 0 1426,-5 0 0,-7 7 0,-9 1 0</inkml:trace>
  <inkml:trace contextRef="#ctx0" brushRef="#br0" timeOffset="4397">2640 507 7676,'16'0'196,"-1"0"0,0 0 0,1 0 1,-1 0 524,0 0 1,1 0 0,-1 0 63,0 0 0,1 7 1,-3 3-314,-2 4 1,1 1 0,-7 1-309,-2-1 0,-1 0 0,-2 1 0,-2-1-246,-3 0 0,-4 1 0,-6-1 0,0 0-800,-1 1 0,-4-1 1,-2 0-1,0 1 882,-1-1 0,-4 0 0,3 1 0</inkml:trace>
  <inkml:trace contextRef="#ctx0" brushRef="#br0" timeOffset="5237">3116 538 10443,'-2'-9'1455,"-3"4"-1258,-5 3 0,1 2 0,-1 2 33,-2 3 0,0-1 0,0 6-127,2 2 0,7-4-90,-2 3 0,5-8 0,5 2 156,5-3 1,-1-2 0,1-2 70,2-3 0,0 2 1,0-8-90,-2-1 1,-7 4 0,4-1 71,0 3-2672,-5 0-1264,4 6 3713,-12 0 0,-3 0 0,-6 0 0</inkml:trace>
  <inkml:trace contextRef="#ctx0" brushRef="#br0" timeOffset="6116">3270 31 9070,'-9'0'2564,"2"-1"-2316,7-4 1,7 3-1,3-3 1,4 1 43,1-1 1,1 3 0,-1-3 0,0 4-1,1 1 1,4 0 0,1 0-58,-3 0 1,-1 1 0,-3 4-289,-4 6 0,-3 2 1,-7 3-1,-2-1-250,-3 0 0,-2 6 0,-4 1 1,0 0 12,-1 0 1,-1 6-1,-3-4 1,3-1 184,2-2 0,-2 1 0,3-2 0,-2-1 9,1-2 0,-1-1 0,7-1 1563,2 0-769,1 1 1,4-3-1,3-2-463,5-6 1,4-4 0,3-1 0,0-1 0,0-3 0,-2-1 0,3 2 0,0 1 41,1 2 1,-2-5-2837,-2 0-3364,1 0 5923,-8 5 0,-1-7 0,-7-2 0</inkml:trace>
  <inkml:trace contextRef="#ctx0" brushRef="#br0" timeOffset="6341">3224 185 7954,'15'-10'0,"0"1"93,1 2 0,-1 0 0,2 4 0,2-2 521,1 1 1,6 3-1,-6 1 1,-1 0-143,-2 0-472,-2 0 0,8 7 0,0 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08:38.1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338 1 9497,'-10'5'424,"0"0"1,5 5 0,-6-3-1,-1 1 13,-1 4 1,3 2-1,-1 1 1,-1 1-14,-1-1 0,-3 2 0,1 2 1,1 1-245,4-1 1,-3 3 0,2-1-1,-2-1-578,-3 2 0,1-5 1,1 4-1,2-2-472,2 1 0,0-8 0,-4 3 1,2-1 869,2 0 0,0-6 0,-5-1 0</inkml:trace>
  <inkml:trace contextRef="#ctx0" brushRef="#br0" timeOffset="197">47 139 10683,'15'0'0,"0"1"0,1 3 0,-1 3 0,0 1 0,1 2 0,-1 1 0,0-1 0,1 4 0,-1 3 1856,0 3 1,1 7-1,-1-3-1946,0 0 0,1 3 0,-1-6 0,-1-2-770,-4-2 0,-1-4 1,-6-1 859,2-2 0,7-6 0,-3 3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1:08.3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1 8050,'10'4'385,"-1"1"0,-6 1-13,2-1 1,-2-2 0,0 6-4,2 2 0,-1-3 0,-4 1-73,0 2 0,0 2 0,0 1 1,0 0-56,0 0 0,0 0 0,0 0 1,-1-1-20,-4 1 1,4 2-1,-4 3 1,3 2-80,2 1 0,-1 5 1,-2-4-1,-2 3 49,2 2 0,1 5 0,1 0 0,-2-1-51,-2 2 1,0-2 0,4 5 0,-2 0-190,-2-1 1,0 4-1,5-2 1,0 2 98,0 2 1,-4 5-1,-1-1 1,2-1 68,1-1 0,2 2 0,-1 1 1,-2 0-52,-2 1 1,0 3-1,5 8 1,0 3-48,0 2 1,0 1 0,0 5 0,0 0-72,0 0 1,2 5 0,1 3 0,3 1 18,2 2 0,0 9 0,3-6 0,-2 3 64,2 3 1,1-9 0,2 3 0,0-3 1,0-4 0,-1-1 0,-2-4 1,-2-1 131,2-1 0,-3 8 0,1-8 0,0 3-99,-1 3 0,4-3 0,-4 5 0,2-2-82,-1-3 1,-6-1-1,3-2 1,-1-3-113,0-7 0,-1 4 1,-4-11-1,2-2 94,2-1 0,-2 1 0,3-4 0,-2-4 88,1-4 0,-2 0 1,3-5-1,-4 0-75,-1 0 1,0-1-1,0-5 1,0-1-1,0-4 1,0 2-1,0-5 1,0 0 15,0 0 1,0 4 0,0-6-1,0-1-1,0-1 1,0-2 0,0 0 76,0 0 1,0 0 0,0 0 92,0 0 0,0 0 32,0 0-145,0 0-35,0 0 1,0-5-34,0 0 127,0-5 1,0 8 0,2-4-15,2 0 0,-2-1-42,3-2 0,-2-3-96,1 2 1,0-2-1,5-2 122,2 0 1,-4 0 0,3 0 59,1 0 0,1 0 1,2 0-73,0 0 1,-5 0-1,1 0-75,1 0 0,1 0 0,2 0 0,0 0-42,0 0 0,5 0 0,1 0 41,2 0 1,-4-5-1,6-1 1,0 0-1,3-1 108,1 4 1,0 2-1,0-1 1,0-1-31,0-2 0,4 1 0,3 2 1,-1-1-93,0-2 1,3-1-1,-1 3 1,1-1-101,2 0 0,9-3 0,-6-1 0,3 0 126,4 3 0,-4 2 1,6 0-1,0-1 16,-1 0 1,4 3 0,-4 1-1,1 0 32,1 0 1,-1 5 0,7-1 0,-1-1-120,-1-1 1,8-2-1,-8 0 1,1 0-23,1 0 0,2 0 0,3 0 0,-1 0 66,0 0 0,0-5 0,-1 1 1,1 0 30,-3 3 0,6 1 1,-9 0-1,2 0 131,-1 0 0,2 0 0,0 0 1,-1 0-146,1 0 1,0-2 0,-2-1 0,1-1-6,-2 0 1,8 1-1,-8 0 1,1-3-163,1-2 1,4 4 0,2-4 0,-1 2 94,-2 2 0,1-2 0,0 2 0,-1 0 178,-4 3 0,9 1 0,-7 0 0,3 0 18,-2 0 1,1 0-1,-2 0 1,-3 0-133,-1 0 1,7-2 0,-6-1 0,1-1-66,1 0 0,1-2 0,-2 0 1,-2 0 52,-1 0 1,5-1-1,2 4 1,-2-1 24,-2 1 0,-1 1 0,2 2 0,1 0-24,1 0 1,4 0-1,-5 0 1,-1 0 2,1 0 0,0 0 1,-3 0-1,0 0 15,0 0 0,0 0 0,0 0 0,-2 0 63,-3 0 0,4 5 0,-4-1 1,2-1 1,-2-1 1,-3-2 0,-4 0 0,-1 0 18,-1 0 0,3 0 0,-9 0-38,0 0 1,3 0 0,-7 0 0,0 0 0,-4 0-27,-5 0 0,2 0 0,-7 0 0,-1 0-737,-1 0 1,-2 0-1091,0 0 0,-6 2 1811,-4 2 0,-8 4 0,-4 6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1:12.1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8187,'8'9'1744,"-4"1"-1254,-2 1 0,3 1-202,-1 2 0,1 6 0,-5 4 1,0 2-1,0 2-134,0 0 1,0 0 0,0-2 0,0-2-484,0-6 1,0-2 0,0-2 328,0 0 0,0 0 0,0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1:16.9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210 98 8120,'-6'-7'1181,"3"-1"-544,-6 3 0,-1 4-400,-4-4 0,0 8 0,0 3 0,0 2-129,0 3 0,0 6 1,-1 3-1,-2 2-197,-2 3 0,2-3 1,6-1-1,3 1 47,2 0 1,1-5-1,5 2 1,0-4 93,0-1 1,7-6 0,3-3 0,8-4 11,5-1 1,5-6 0,3-3 0,2-5 141,-2-5 1,-2-3 0,-1-6 0,-1 0 173,-4 0 0,2 0 0,-8 0 0,-3 2-23,-3 3 0,-8-2 0,2 6-478,-4 2 1,-2 3 0,-4 5 0,-6 4 0,-5 3 316,-2 2 0,-7 11-196,2 3 0,-10 10 0,-3-3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1:17.6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1 8746,'0'14'0,"0"0"0,0 0 657,0 0 1,0 4 0,-1 2 0,-3 2-278,0 3 0,-6 0 0,4 0 0,0-2-321,0 2 1,-4-5 0,6-1 0,-1-4-1439,-1-1 1379,4 0 0,-4 0 0,6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1:22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0 393 8274,'13'-14'1742,"-2"1"-1150,-2 4 0,-4-4 0,4 4-389,2-3 0,-3-4 0,0-1 0,-1-2-67,1 2 1,0-4-1,3-3 1,-2-2-33,2-2 1,-3 5-1,1 1 1,0 2 56,-1 2 1,0 3 0,-5 1-138,2 0 1,-1 5 0,-2 1 63,3 2 32,-4 1 0,5 6 1,-6 4 40,0 4 1,-4 4 0,-1 1-1,0 1 83,-1 4 1,3 1 0,-5 5 0,2-2-57,3 2 0,-3 2 1,1-1-1,2-1 0,1-2 1,2-1 0,0 3 0,0-2-172,0 2 1,0-5-1,0-1 1,2-2-105,3 2 1,-2-8-1,6 3-512,2-2 1,1-6 0,2 1-1,0-3-1041,0 1 0,0 0 0,0-5 1640,0 0 0,0 6 0,0 2 0</inkml:trace>
  <inkml:trace contextRef="#ctx0" brushRef="#br0" timeOffset="314">70 113 8274,'14'-2'579,"0"-1"0,0-1 0,2 0 0,1 3 157,2 1 1,4 0 0,-3-2 0,0-1-914,1-1 1,-1-1 176,-2 5 0,-2-6 0,4-2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1:24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97 126 7792,'0'10'-142,"-2"-1"1,-1 2 437,-2 1 0,-1 2 1,3 0-1,-2 2 223,2 3 1,-3-2 0,1 4 0,1 1-194,-2 0 0,4-3 1,-4 4-1,1 0-132,0-1 1,1 3 0,2-6 0,-1-2-235,-2-2 0,1-1 0,2 0-174,-2 0-1467,2-6 0,-3-2 1681,10-6 0,3-12 0,6-4 0</inkml:trace>
  <inkml:trace contextRef="#ctx0" brushRef="#br0" timeOffset="354">265 70 7105,'0'14'0,"0"0"455,0 0 1,-5 0-44,0 0 1,-4 2 0,4 1 310,2 2-561,-5 6 1,5-8-1,-5 6 1,2 2 60,3 1 1,-3 2-1,0 0 1,0 0-216,-1 0 1,1-1-1,3-3 1,-2-2-618,2-2 1,-3-1-1024,1-5 0,1-8 1632,4-6 0,12-12 0,4-10 0</inkml:trace>
  <inkml:trace contextRef="#ctx0" brushRef="#br0" timeOffset="1023">181 126 8095,'-8'-1'290,"3"-4"1,4-3-1,2-4 44,4 3 0,-2-4 1,6 4 72,2-4 0,2-1 0,1 2-71,0 3 1,-2 1 0,-1 5 0,-2-2-55,2 2 1,-3 2 0,1 1-122,2 0 1,0 1 0,0 2-170,-2 2 1,-1 6 0,3-2 47,-2 3 0,-6-2 1,2-1-1,-4 2-436,-1 1 1,0 2-1,-1 0 223,-4 0 0,2 0 0,-5 2 0,1 1-30,-1 2 0,-1-1 0,-4-4 0,2-1-351,2-4 0,0 4 190,-5-4 0,0 2 594,0-2 47,6-3 1,2-4-201,6 3 368,0-4 0,0 7 312,0-4 1,0 0-359,0 5 0,1-6 0,4 3 18,4 0 0,4-2 0,1 3 0,0 0-27,0-4 1,0 3 0,0 0 0,-1 2-130,1 3 0,0 1 0,-1 2 1,-2-1-1041,-2-4 0,-1 3 1,3-2-4480,-2 2 5258,0 2 0,-1 0 0,-2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1:27.2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882 56 7403,'9'0'2654,"1"0"-2316,-7 0 0,2 0 0,-10 0-122,-4 0 0,-4 0 0,-1 0 1,0 0-245,0 0 1,-4 0-1,-3 0 1,1 0-589,0 0 1,-5 5-1,2 1 616,-4 2 0,-1 1 0,0 5 0</inkml:trace>
  <inkml:trace contextRef="#ctx0" brushRef="#br0" timeOffset="891">1 0 8632,'0'19'0,"0"0"0,0-2 538,0-2 0,0 1 0,0 1 0,0 2-243,0-2 1,0 3 0,1-1 100,4-2-396,-3-2 0,10-1 0,-4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01.8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442 1 8689,'-14'12'699,"1"-2"1,0-2-303,-1-3 1,1 6-1,0-2 1,-2 4 11,-3 5 0,3-2 1,-3 5-1,3 0-99,2 0 1,0-1 0,-2 4 0,-1-2-149,-2 2 0,0 6 1,5 1-1,-1-1-253,1-2 1,-5-1 0,0-1 0,2 1-244,1 0 0,2-2 0,-1-1 1,2-3-159,4-2 1,-3-1 0,5-6 0,0-2-2070,0-1 694,2-6 1867,4-3 0,0-8 0,0-5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1:32.1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812 140 8237,'-9'5'0,"0"1"0,-2 0 338,-2 1 1,-5-1 0,-2-3 0,-2 1-215,-3 0 0,0 2 0,0-2 0,2 0-819,-2-3 695,5-1 0,-7 0 0,6 0 0</inkml:trace>
  <inkml:trace contextRef="#ctx0" brushRef="#br0" timeOffset="541">85 0 8169,'-5'14'0,"-1"0"217,-2 0 1,4 0 0,-6 0 0,1 0 71,1 0 1,-3 0-1,7 0 1,-1 0 119,-1 0 1,4 0-1,-2 0 102,2 0 0,2 0-444,0 0 1,6-6-1,4-3 1,2-4-565,2-1 1,0 0 0,0 0-901,0 0 0,0 0 1397,0 0 0,0 0 0,0 0 0</inkml:trace>
  <inkml:trace contextRef="#ctx0" brushRef="#br0" timeOffset="755">239 154 9823,'-8'6'0,"2"4"0,1 4 0,0 3 0,1 1 0,-1 0 0,0-1 0,1 0 0,-1 1 0,0 1 0,2 0 942,2-1 1,-4 3-1,1-4-1332,0 1 390,3 1 0,-5-5 0,-2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1:30.6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853 70 8233,'-4'14'0,"-2"-1"429,-2-4 1,-3 3 0,-6-2 0,-3 1-368,-2-2 0,3-1 1,-4-5-63,-2 2 0,-8 5 0,-2-2 0</inkml:trace>
  <inkml:trace contextRef="#ctx0" brushRef="#br0" timeOffset="837">0 56 10505,'14'-4'0,"0"-3"578,0 0 0,0-1 0,2-3 0,1 3-235,1 2 1,1 1-1,-5 5 1,0 0-146,0 0 0,-5 0 0,-1 2 0,0 3-163,0 4 1,-5 3-1,1 2-253,-2 0 1,-4-1 0,-1-2 0,-3-2-367,-2 2 1,4-3-1,-6-1 253,-1 0 0,5-1 0,0-3-629,0 2 885,4-1 787,-4-4 1,11 2 0,1 1-1,2 3 98,2 2 1,-2 1 0,2 5-150,0 0 1,1 0-1,0 0-361,-1 0 1,-7 0-1,1 0-300,-2 0 0,-4-5 0,-2-1 0,-4 0-636,0 0 1,-9-4 0,1 4 0,-2 0-494,-2 0 0,-5-1 0,1 3 0,0-4 1129,0 0 0,-2-4 0,4 4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1:29.4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922 42 7966,'-9'5'361,"0"0"1,4-1 32,-4-4 1,-1 0 0,-4 0-205,0 0 1,0 0 0,0 0 0,0 0-74,0 0 0,0 0 0,0 0 0,0 0 498,0 0-615,0 0 0,-6 0 0,-2 0 0</inkml:trace>
  <inkml:trace contextRef="#ctx0" brushRef="#br0" timeOffset="667">27 14 8095,'14'-4'437,"0"-1"1,-5 0 0,1 5 402,0 0 0,-3 2-635,-3 3 1,-2 2 0,-4 9 0,-2 1-180,-6 2 0,3 4 1,-3-4-1,-1-2-69,-1-2 1,3-1 0,1 0 312,2 0 1,-4 0 270,6 0 0,1-6 0,7-3-235,5-4 0,4 1 0,1 1 0,0 2-525,0-2 0,0-2 0,0-1 1,0 2-972,0 2 1190,-6-2 0,10 17 0,-2-4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1:48.6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294 1 8332,'0'14'237,"0"0"1,0 0-1,0 0-147,0 0 1,0 0 0,0 0-106,0 0 0,0 0-540,0 0 0,-1-6 0,-2-2 555,-2 0 0,0 2 0,5 6 0</inkml:trace>
  <inkml:trace contextRef="#ctx0" brushRef="#br0" timeOffset="692">1 784 8422,'1'-7'365,"4"2"0,-2-1 1,6 1-116,2 2 1,-3 1 0,0 1-1,-1-2 1,1-2 273,3 2 0,-3 1-267,1 2 0,-4 0 1,3 2-229,-2 3 0,-2-2 1,-4 6-195,0 2 0,0-3 0,0 1-83,0 2 0,-4-3 0,-2-1-14,-2 0 0,5-1-169,-2-1 290,-3-4 663,7 5 0,-1-4 0,8 1-32,2 2 0,-5 1 1,4-3 58,-1 2 0,-3 1-204,6-1 1,-6-2-1,2 6-412,-4 2 0,-1-3 1,0 1-335,0 2 1,-1-3 0,-4 1-1,-3 2-381,1 1 0,-6-2 1,6-1-1,-3 0 122,1-1 1,4 3-1,-4-5 660,-2 2 0,5 1 0,0 5 0</inkml:trace>
  <inkml:trace contextRef="#ctx0" brushRef="#br0" timeOffset="1009">322 603 8657,'-4'9'0,"-1"0"231,2 2 1,-3 3 0,-1 3 0,0 3 7,-4 2 0,-2 0 1,-1 3-1,2-2-165,3 2 1,-4 0 0,4 0 0,-4-2-127,-1 2 0,5-3 0,0 1 0,-1 0-171,3-1 1,-4 3 0,6-7-1,0 0-178,-1-3 0,5-1 0,-4 0 0,2-1-182,-2-4 583,4 3 0,-5-4 0,6 6 0</inkml:trace>
  <inkml:trace contextRef="#ctx0" brushRef="#br0" timeOffset="1323">350 840 8593,'0'14'0,"0"0"0,0 0 0,-1 0 0,-2 0 0,-2 0 0,0-1 265,-1-4 1,5 3 0,-4-2 0,2 2-57,-2 2 0,4 0 1,-4 0-1,3 0 59,2 0 0,0-5 0,0 1-72,0 1 1,7-5-468,2-1 0,3 1-284,2-2 0,0 1 0,-1-6 431,-4-4 0,2 2 1,-5-7 123,2 0 0,1-3 0,5-1 0</inkml:trace>
  <inkml:trace contextRef="#ctx0" brushRef="#br0" timeOffset="1523">434 952 10000,'0'14'0,"0"0"0,0 0 0,-1 2 0,-2 1 0,-2 3 0,0 2 0,1 3 0,-1 0 0,0-1 0,1 0 0,-1-1 0,0-1 0,1-4 0,-1-2 0,2-2 0,-5 0 0,0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1:46.3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1 10646,'0'14'683,"0"0"0,0 0-409,0 0 0,0 0 1,0 0-1,0 1 0,0 3-135,0 0 1,0 1-1,0-5 1,0 0-66,0 0 1,0 0-4056,0 0 3981,0 0 0,0 0 0,0 0 0</inkml:trace>
  <inkml:trace contextRef="#ctx0" brushRef="#br0" timeOffset="486">57 616 7418,'0'10'1859,"0"-1"-1296,0 2 1,-2-3 0,-1 1 0,-2 2-385,2 1 0,-3-2 0,0-1 77,-2 2 1,5 1 0,-3 1 0,1-2-16,0-2 1,1-4 0,4 4-242,0 2 0,0 1 0,0 2 0</inkml:trace>
  <inkml:trace contextRef="#ctx0" brushRef="#br0" timeOffset="954">280 602 8466,'-4'14'688,"-2"0"1,-2 0-356,-3 0 1,-2 5-1,-1 1 1,2 0-81,3 1 0,-4 4 1,4-4-1,-3 3-190,-2-1 0,0-1 0,0 3 1,1-4-168,4 0 1,-4 2-1,6-3 1,-3 0-372,1 0 0,6-1 0,-3-5 0,1 0-361,0 0 0,-1 0 1,3 0-715,-2 0 1550,-6-6 0,10 4 0,-5-4 0</inkml:trace>
  <inkml:trace contextRef="#ctx0" brushRef="#br0" timeOffset="1623">113 1050 7518,'6'-8'0,"2"2"66,-1 0 1,1 4 0,-3-4 933,4 0 1,4 3-269,1-7 1,-1 7-423,1-1 0,-6 8 0,-3 6 0,-4 2-51,-1 2 0,-1 5 1,-2-1-1,-3 0-243,-2-3 1,5 4 0,-2-1 0,2-2-553,-2-5 1,4 1 651,-4-2 0,5-4 0,5-2-33,4-2 0,3-2 1,2 0-1,0 0-177,0 0 1,-4 0 0,-1 2-839,2 2 1,-5-1 931,-1 7 0,3-1 0,-1 5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1:50.9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252 1 9379,'8'6'553,"-3"5"0,-4 5-407,-1 2 0,0 7 0,0-2 0,0 2 30,0-1 0,-1 2 0,-3-4 0,0 0-2477,1-4 2301,1 4 0,-4-7 0,-2 6 0</inkml:trace>
  <inkml:trace contextRef="#ctx0" brushRef="#br0" timeOffset="1706">42 630 8958,'0'14'669,"0"-4"0,0-1-514,0 2 0,0 1 1,0 2-156,0 0 0,-1 0 0,-2 0-275,-2 0 1,0-4 0,4-3-464,-4 0 738,4-3 0,1-4 0,7 0 0</inkml:trace>
  <inkml:trace contextRef="#ctx0" brushRef="#br0" timeOffset="2047">238 532 8955,'0'14'0,"0"0"0,0 2 0,-1 1 0,-3 2 0,-2-1 0,-2 1 0,-2 1 0,-3 2 0,1 3 0,1 1 437,2 2 1,-1 0 0,-4 0 0,0 2-402,0 2 0,0-2 1,0 3-1,2-5 0,1-4 1,2 0-239,-2 1 1,3-5-217,-1-2 0,4-2 0,-3-2-2241,2 0 2659,1-6 0,5-2 0,0-6 0</inkml:trace>
  <inkml:trace contextRef="#ctx0" brushRef="#br0" timeOffset="2393">238 840 8058,'8'-6'157,"-2"6"1,-6 0 0,0 8 200,0 4 0,-1 2 0,-3 0-192,0 0 1,-7 0-1,3 0 1,-1 0 21,-1 0 1,7 2-1,-3 1 1,1 1 56,1 0 1,-2-3 0,2-1-312,0 0 0,-1 0-15,5 0 1,6-6 0,4-4 0,2-2-287,2-2 1,0-2-1,0-2-107,0-6 1,0 3 0,0-1 108,0 2 1,-5-4 0,-1 4-107,-2-2 0,4 4 0,-6-6 471,-1 0 0,5 3 0,0 1 0</inkml:trace>
  <inkml:trace contextRef="#ctx0" brushRef="#br0" timeOffset="2596">364 924 9794,'0'14'0,"0"0"0,-2 0 0,-2 2 0,-4 1 0,-1 3 0,-1 2 0,-1 3 0,1-1 0,-1 1 0,3-1 0,0 1 0,2-1 296,0 0 0,-4 1 0,4-7-296,-2-1 0,-1-1 0,-5-2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2:11.3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 1287 8196,'-8'7'2477,"2"-6"-2176,6 5 0,2-6 152,2 0-253,-2 0 0,10-4 0,-4-3 86,0 0 0,4 2 0,-2-4 29,2-2 0,2 3 0,0-1-153,0-2 1,0 3 0,0 0 0,0 0 60,0 1 0,0-3-177,0-4 0,0 5 0,0 0 0,0-1 0,0 1 69,0 0 0,-5 1 0,0-1 1,1 2 81,-2 1 0,4 3 0,-3-5-62,4 2 1,1-5 0,0 3-124,0 1 0,0-6 0,1 4 0,2-3 74,2-2 1,0 4-1,-5 1 1,0 0 64,0 1 0,0-3 0,0 5-43,0-2 0,0 0 0,0-3-99,0 2 1,0 6-1,-2-3 5,-3-1 1,5 4 0,-1-4 0,4-1 0,0 2 37,-2-1 0,1-4 0,1 4 0,2-3-33,-2 1 1,-2 4 0,-1-2 0,0-1 30,0 0 0,-4 3 1,-1-2-1,2 0-34,1 4 1,2-3-1,0 0 1,0 0-15,0-1 1,0-3 0,0 2 0,0-2-1,0 1 0,5 4 1,0-4-1,-2 0 43,-2 1 0,-1-4 0,0 4 22,0 0 1,0-3 0,0 5-35,0-2 1,0 4 0,2-6 0,1 1-9,1 1 1,1 0 0,-5 5 0,0-3-5,0-2 0,5 5 0,-1-3 0,-1 1-10,-1 1 1,3-6-1,-1 4 1,-1 0 21,-1 0 0,-2-1 0,0 4 0,0-3-23,0-2 1,0 5 0,-2-3 0,-1 1 3,-1 1 0,-1-3 1,5 4-1,0-1-7,0 1 0,0-4 0,1 1 0,2 0-18,2 0 0,0-1 0,-4 4 0,2-3 4,2-2 0,0 4 1,-5-4-1,0 0 13,0 0 1,0 4 0,0-4 0,1 2-3,4 3 0,-4-4 1,4 3-1,-3 1-2,-2 1 0,0-3 0,0 1 1,1-1-34,4-1 1,-4 4 0,4-4-1,-4 1 32,-1 1 0,5-2 1,0 2-1,-2 0-2,-2 1 0,1-4 0,1 3 1,2-1-14,-2-1 1,0 4 0,0-4-1,2 1 8,-2 1 0,-2-6 0,-1 6 0,0-1 4,0-1 1,0 3 0,0-5-1,0 0-1,0 0 0,0 4 0,0-4 0,0 0-22,0 1 0,0 2 1,0-3-1,0 0 2,0 1 1,0 3 0,-1-2 0,-3 2-101,0-1 0,-1-4 13,5 4 1,0-4 36,0 4 0,-2-1 0,-1 3 28,-1-2 0,-1-1 1,5 3-1,-2-4 2,-2 0 1,2 4 0,-2-4 136,2 1 0,-3 5 1,1-4-1,-1 2 82,-1-2 1,4 4-1,-3-6-33,4 1 0,1 5 0,0-6-33,0 1 0,-5 5 0,1-4 216,0 3-273,-3 2 1,0 0-249,-2 0 136,-3 0 0,5-4 230,-2-1-201,-3 0 0,5 5-103,-2 0 1,-2 0-1007,6 0-1032,-5 0 1,0 5 2170,-8 0 0,-4 6 0,-6-4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2:20.2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2322 8098,'6'-7'-850,"-5"-1"1098,4 3-125,3 4 0,-7-7 38,4 3 0,1 2 15,-1-6 0,4 4 0,-2-3 122,0 2 1,3-5-108,4 2 1,0-4 0,0 1 0,0 1-13,0 2 1,-5 4 0,0-4-1,2-2-29,2-1 1,1 2 0,0 1-1,0-2-36,0-1 1,0-1 0,0 2-1,-1 2-36,1-2 0,5-1 0,0-2 0,-2 0-37,-2 0 1,-1 0 0,2-2 0,1 1 23,2 1 0,4-8 1,-3 8-1,0-2 14,1 1 0,-1 1 0,-3-2 1,2-1 8,-2-2 1,3 1-1,-1 2 1,-2-1 21,-2-1 1,4-1 0,1 3-1,0-1-11,0-1 0,4-1 0,-4 5 0,2 0-16,3 0 1,-4-5 0,1 1 0,0 1-80,0 1 0,-1 2 0,4-2 0,-3-1 9,-2-1-1,4-1 1,-4 5 0,0 0-12,0 0 1,3-5 0,-4 1 0,-2 1 31,-1 1 0,2 2 1,1 0-1,-2 0-17,-1 0 0,2 2 0,1 1 0,-2 2-40,-1-2 1,-1-2 0,2-1-1,4 0 29,0 0 0,-2 0 0,3-1 0,-2-2-54,-3-2 0,3 0 1,-1 5-1,-2 2 29,-1 3 0,-3-4 1,1 4 38,0-4 0,0 1 0,0 3 0,0 2-37,0 1 1,0 0 0,0-5 0,0 2-25,0-2 0,0 3 0,0-1 1,0-2-38,0-1 0,0-2 0,0 0 38,0 0 0,0 0 1,0 0-1,0 1 42,0 4 1,-4-7 0,-1 5 0,2 0-2,1-1 1,2 0 0,0-2-4,0 0 0,0 0 1,0 0-1,0 1 0,0 4 0,0-4 0,0 4 0,0-2-32,0 2 0,-5-2 0,1 5 0,1-2-3,1-3 1,-3 3-1,1 1 1,-1-1-19,-1 0 1,4-1 120,-2-5 1,2 0-1,0 0-2,-2 0 0,1 5 0,-5 1 0,2 0-20,3 0 1,-4-1-1,3-5 1,0 0 8,3 0 0,1 0 0,0 0-47,0 0 0,0 5 0,-2-1 0,-1 1 0,-3 0 61,-2-1 0,5 7 0,-3-3-37,0 0 1,2 3-185,-5-7 14,0 7 63,-5-3-201,0 6 223,0 0 126,6 0 1,-4-2 207,2-2-167,-2 2 162,-2-4-121,0 6-63,0 0-69,0-6 0,1 4 3,4-2-63,-3 2-330,4 2 246,-6 0 36,0 0 234,0-6 1,1 4 241,4-2-334,-3 2-46,4 2 1,-5-2 99,4-2 34,-3 2-22,10-4 0,-6 4-30,4-2 1,-3 2-1,-4-4 102,2 0-171,0 4 0,-1-5 34,1 2 1,4 2-34,-4-7 0,1 7 65,-1-1 0,-4 1 1,6-1 161,-1 0-151,-5-1 0,10 4-158,-6-4 1,1 3 54,-1-2 0,1 1 0,5-1-3,-2 0 1,-4-2 0,4 2-6,2 0 0,-3-6 0,1 4 86,2-2 0,-3 5 25,1-1 0,-4-3-166,4 3 0,-6-2-38,2 1 1,1 2-1,0-6 71,2-2 0,-5 3 0,4 0 13,-1 2 0,-5 0 1,6 3-6,-1-2 0,-5-1-19,4 1 1,-2 3-598,2-2 0,-2 1-599,6-2 1,-6 2 1241,2-6 0,3 5 0,0-2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2:31.36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0 230 8549,'14'-1'0,"0"-2"1120,0-2 0,-5-6-908,1 2-40,-1-3 1,5-2 0,0 0 288,0 0-447,0 0 0,-5 1 1,1 2 268,1 2-197,-5 0-227,6-5 0,-10 7-193,2 7 0,-4 2 38,-4 7 79,2 1 217,-4-3 1,11-2-1,1-8 60,2-2 1,-4-4 0,6 4 73,1 2 0,-4-3 0,1 0-128,-2-2 1,5 5 0,-1-3-24,2-1 0,-3 4 1,1-4-88,1 0 0,1-2 144,2 4 0,-6-1 86,-4 1 0,-2 5-52,-2 0 1,0 7 0,0 7 117,0 0 1,-5 0-1,1 0 1,0 0 67,3 0 0,-4 1 0,1 2 1,-1 2-44,-1-2 0,4 3 0,-4 0 0,1 1-319,1-1 1,-1-2-1,3-4 1,-1 0-334,-1 0 1,1 0 0,7-1-404,6-4 1,2-3-1,3-6 1,3-1-1446,0-4 2283,1-3 0,1-6 0,2 0 0</inkml:trace>
  <inkml:trace contextRef="#ctx0" brushRef="#br0" timeOffset="607">672 119 8360,'-8'6'506,"0"-3"0,3 6-288,-4 2 0,1-3 1,1 1-1,-1 1-27,0-3 0,3 6 0,-2-4-115,0 3 0,3-2 0,5-2 1,4-2-54,4-3 1,4-2-1,2-2 1,2-2-6,2-2 1,0-6-1,-5 3 1,0 1 39,0 2 0,-5-1 105,0 1 1,-7 1-571,-2 4 1,-6 0 0,-7-2 0,2-1 406,2-2 0,-7 1 0,-5 4 0</inkml:trace>
  <inkml:trace contextRef="#ctx0" brushRef="#br0" timeOffset="1772">1035 91 8133,'14'0'748,"0"0"759,-6 0-1276,-2 0 1,-7 0-42,-4 0 0,-3 1 0,-6 2-169,0 2 1,5 4-1,0-3-173,-2 2 1,0 2 0,2 4-1,2 0 79,1 0 0,3 0 1,-5 0-1,2-1 38,3 1 0,0 0 0,0 0 55,-2 0 0,0-4-33,5-1 1,2-6-28,3 2 1,-2-10 0,6-4 89,2-4 1,1-1 72,2 0 0,-1 5 0,-2 1 95,-2 2 1,-4 1-185,4 5 0,-4 0 0,2-1-27,0-4 1,-1 2 0,-1-6-103,4-2 0,-1-1 1,-1-2 67,0 0 1,-3 4 0,-2 2 132,3 2 162,-4 2-323,5 4 42,-6 0 1,-1 0-24,-4 0-51,4 0 193,-6 0 1,7 1 9,0 4 0,0-2-4,0 6 0,0-4 0,-1 3-87,-4-2 1,2 5 0,-5-2 0,0 4 0,1 1 15,-4-1 0,-2 6 1,-1 1-1,2 1-126,3-1 1,-4 5-1,4-4 1,-4 3 97,-1-1 0,2-4 0,1 2 1,2 1 99,-2 0 1,3-5-1,0 2 1,1-4 331,-1-1 1,5-4-305,-2-1 1,5-6 0,5 2 0,4-4 309,3-1 1,2 0 0,0-1 0,0-2 51,0-2 1,5-4-1,1 2 1,0 1-232,1 0 0,-3-3 1,-4 4-1,0 2-32,0 1 0,0-2-2381,0-1 1,-4 0-2306,-1 5 4446,-12 0 0,1 0 0,-12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2:34.3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1483 449 8493,'6'-5'1559,"-6"0"-1387,-6 1 1,-8 5-11,0 4 1,5-2 0,1 6-24,2 2 0,-4 2 1,6 1-1,1-1-48,1 1 1,4-4 0,4-2-26,8-2 1,0-2-1,6-4 1,-1 0 54,-1 0 0,1 0 0,-7-1-130,-2-4 1,1-3 0,-7-6-200,-1 0 1,-1 1 0,-2-1-518,0 0 1,-6 4 0,-4 2 724,-2 2 0,-2-5 0,0 4 0</inkml:trace>
  <inkml:trace contextRef="#ctx0" brushRef="#br0" timeOffset="1168">1203 141 8617,'14'14'0,"0"1"0,0 2 666,0 2 0,0 4 0,0-1 0,0 3-196,0 5 0,-1 2 0,-3-1 0,-2 3-272,-2 2 1,-1-3 0,-5 3 0,-1-2-656,-4-3 0,-1-3 1,-7-3-1,1-4-1943,-4 0 2400,-1-3 0,-3-4 0,-2 0 0</inkml:trace>
  <inkml:trace contextRef="#ctx0" brushRef="#br0" timeOffset="1821">168 1 8098,'-9'12'0,"-1"-1"0,0-1 225,-3 0 1,-1 8-1,0 0 1,0 1 91,0 1 0,2 2 1,1 6-1,3 1-184,2 4 1,-4-2 0,6 6 0,-1 2-184,-1 2 1,4 4 0,-2-2 0,2-2-187,2-1 0,5-4 1,1 0-1,0-2 236,0-3 0,5 5 0,-3-1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02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7076,'8'6'1101,"3"1"0,-2 7 0,5 1-711,4 2 1,-2 6 0,6 8 0,2 4 104,1 4 0,2 6 0,1 1 0,2 0-552,1 0 1,-4 3-1,-5-5 1,0-2-742,-1-5 1,-3-6 0,-9-9-1,-5-4 798,-2-3 0,4-2 0,1 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2:49.60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3078 1315 8690,'7'6'867,"-2"-4"1,-8 4-573,-2 0 1,-6-4-1,4 4 22,-1 0-53,-5-4-121,6 10 1,-6-8-1,2 3 1,4 1-49,0 0 0,-2-3 0,3 2 0,-2 1-91,-3 0 0,3-3 0,-1 2 0,-2 1 9,-1 0 0,2 0 0,1 2 7,-2 0 1,-1-6 0,-1 6-1,3-1 1,0 0 44,-1 1 0,0-6 1,1 6-1,0-1 24,-1-1 0,4 3 0,-3-5 0,-1 0-30,-1 0 0,3 5 1,-1-3-1,-1 1-38,-1 1 1,3-6 0,-1 4 0,-1 0 43,-1 0 0,-2-4 0,0 6-31,0 1 0,0-4 0,0 1 0,2 0-45,2 0 0,-2-1 0,3 4 0,-4-1 6,-1 0 0,0 1 0,0 0 1,0-1 11,0 0 1,2-2-1,1 2 1,2-1-47,-2-1 0,-2 4 1,-1-3 28,0 4 0,5-4 0,0-1 1,-2 0 23,-2-1 0,4-2 0,0 4 0,-2 1 44,-2-2 1,-1 4-1,0-4-44,0 0 1,0 2 0,2-3 0,1-1-9,2 0 1,-1 3-1,-2-2 1,1-1 1,2 0 0,1 0 0,-3-3 0,2 4-1,-2 0 1,3-2 0,-1 3 0,-2 0-7,-2-1 1,1-2-1,1 3 1,2 0 40,-2-1 0,-2 1 0,0 3-42,-1-2 0,0-1 1,1 3-1,2-3 23,2-2 1,4 3-1,-4-3 11,-2 2 0,-1 0 1,-1 3-1,2-3-9,2-2 1,0 3 0,-4-3-2,4 2 1,-4-3-6,4 4 0,-3-1 1,-2 3-15,0-2 0,4-4 1,1 4 10,-2 2 1,-1 1-1,-2 1 1,0-2-2,0-2 0,0-1 0,0 3 0,0-2 41,0 2 0,0 1 0,0 2-23,0 0 0,0-1 1,0-2-1,0-2 26,0 2 1,0 0-1,1 0 1,3-2 5,0 2 1,1 0-1,-5 0 1,0-2-41,0 2 0,0 1 0,0 1 0,0-2 6,0-2 0,5 0 1,-1 4-1,-1-2 17,-1-2 1,3-1 0,-1 3 0,1-2-31,1 2 0,-4-3 0,3-1 1,-2 1-11,1 0 0,-2 0 0,3 2-29,-4 0 1,-1-1 0,0 5 0,0-1 22,0-4 1,5 3-1,0-4 1,-2 1 13,-2 1 1,-1-1 0,0 5-9,0 0 1,0-5-1,0-1 1,2 0-8,2 0 1,-2-4-1,3 6-6,-4 1 0,1-4 1,1 3-1,2-1 1,-2-1 0,-2 4 0,-1-4 0,0 1-2,0 1 1,0-1 0,2 5-1,1-2-3,2-2 0,-1 2 1,-4-3-1,0 4-2,0 1 0,0-2 0,0-1 1,2-1 12,3 0 1,-4-2-1,4 0 1,-2 0 13,2-1 0,-4 3 1,4 2-10,-3-2 0,2 2 0,1-3-38,-2 4 1,-1-1-1,-1-1 1,2-2-98,2 2 0,0 2 0,-5 1 61,0 0 1,4-5-1,3 0 1,-1 1 9,0-3 1,0 6 0,-3-5-1,2 1 40,-2 0 0,-1-1 0,-1 3 0,2-3 29,2-2 0,0 5 1,-5-3-1,1 1-22,4 0 1,-3 1 13,2 4 0,-2 0-10,-2 0 1,4-5 0,1 0-22,-2 2 1,4-3 0,-3 1 20,-1 2 0,4 0 0,-3-2 1,1-3-11,1 1 0,0-1 0,4 5-16,-6-2 1,3-4 21,-3 4 0,6-1 0,-4 3 0,0-3 112,0-2 1,-1 5 85,-5-2 1,0 3 0,0 2-117,0 0 0,0 0 1,0 0-31,0 0 0,2-4 1,1-3-1,3 1-22,2 0 0,-5-3-117,2 4 1,1-6-315,-2 2 1,6-4 15,-6-1 0,1 0-1644,-5 0 2039,6 0 0,2-6 0,6-2 0</inkml:trace>
  <inkml:trace contextRef="#ctx0" brushRef="#br0" timeOffset="2150">3204 1217 8015,'9'0'149,"-1"-1"123,-2-4 1,3 2-1,-3-5-50,2 2 0,0 0 1,3 3 90,-2-2 1,-4-4-152,4 4 1,-4-1 0,4 3 0,0-3-9,-1-2 0,5 3 0,-4-3 0,3 1 2,2-1 0,2-2 1,1-2-1,2 1-47,-2 2 1,-2-1-1,-1-2 1,0 1-69,0 2 0,0 4 0,0-3 47,0 2 0,0-3 1,0 4 10,0 2 1,0-5 0,0 1-76,0-1 1,5-3-1,0 5 1,-2-2 8,-2-3 1,-1 3-1,0 0 1,0 1 101,0-1 0,0 3 0,0-3-59,0 2 1,-5-3 0,1 4-39,1 2 0,-4-3 0,3 1 1,1 1-1,1-3 45,2-2 1,2 1 0,1-1 0,1 0-63,-1 1 0,4-5 0,-3 6 0,-1-3 33,-1 1 1,-2 6 0,0-3-10,0 0 1,0 4 0,-2-4-1,-1 1 42,-1 0 0,-6 1 0,6 2-35,0-2 1,3-3 0,1-4 0,0 4-34,0 0 0,0-2 1,0 3-1,0 0 20,0-1 0,0-3 1,0 2-1,-2-2 10,-3 1 0,4 4 1,-4-2-18,4 1 1,1-4-25,0 6 0,0-6 0,0 6 0,0-1-6,0-1 0,0 3 0,0-5 0,0 0-7,0 0 0,0 4 1,0-4-1,-2 0 12,-3 0 0,4 5 0,-4-3 2,4 0 0,-4 4 1,0-3 68,2 4 1,1-4 0,2 1 0,-1-1-74,-4-1 1,4 3-1,-4-5 1,3 0-9,2 0 1,-4 5 0,-1-3-1,2 1 16,1 1 1,-2-3 0,-1 4 12,2-1 1,0-3 0,0 4-47,-2-1 0,-4-1 1,2 3-1,1-1 18,0-1 1,-3-1 0,4 3 0,2-1-116,1-1 1,2-7-1,0 3 66,0 0 1,-6 0 0,-2 5 41,0-1 1,2-1 79,6 5 0,-4-5 1,-1 1-22,2 1 1,1-5-49,2-1 0,0-2-86,0 1 0,0-1 43,0 7 0,-6-2 0,-2 2 34,0 0 0,2-2-26,6 1 1,0 2 0,0-5 20,0 2 1,-5 1 0,1 4 26,1-4 1,1 3-22,2-2 1,0-2 12,0 1 1,-2-1 0,-1 3-37,-1-2 1,-6 0 0,4 4-1,0-2-16,0-2 0,-4 0 1,4 4-1,0-2 29,0-2 0,1-1 0,5 3 11,0-2 0,-5 0 0,-1 4 11,-2-4 0,0 3 3,-1-2 1,-2 2-11,7 2 0,-6 0 1,5-1 0,2-4 0,2-1 1,1-5-1,0 3 2,0 2 0,-5 1 0,0 4 101,2-4 0,-3 3 73,1-2 1,-4 2-182,4 2 0,1 0 8,4 0 0,0-4 1,0-3-70,0 0 0,0 2 170,0-4 1,0 6 149,0-2 1,0 3-176,0 2 0,0 0-101,0 0 0,-5-1 0,0-2 39,2-2-1203,2 0-2103,1 5 1268,0 0 2021,-7 0 0,0 0 0,-7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2:57.53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0 363 8229,'0'9'2157,"0"0"-1830,0-5 1,5-4-155,0-10 0,4-2 0,-3-2 0,2 0-127,3 0 0,1-2 0,2-1 0,0-3-60,0-2 1,0-1 0,0-3 0,0 2 95,0 6 0,-2 2 0,-1 2-95,-1 0 50,-7 0-263,3 6 124,-6 2 171,0 6 1,2 0 9,2 0 1,-1 5-8,7-1 1,-6 1-9,6-5 1,-6 0-1,6-2-164,1-2 0,-4 1 1,3-5-1,-1 0-101,-1 0 0,4 1 0,-4-4 241,0 1 1,4 3 0,-4-4-147,0 1 348,-2 7 0,-6-1 0,0 8-144,0 6 0,0 2 0,-2 2 0,-1 2 65,-1 2 1,-6-1-1,4 5 1,0 0-49,0 0 0,-4 1 0,4 5 0,0-2 64,0-2 0,1 1 1,3-5-1,-1 0-77,-1 0 0,-1-1 0,5-5 0,0 0-496,0 0 1,6-5 0,4-1-1,2-2-237,2-3 1,1-1-2891,4-2 3521,3-6 0,0-2 0,-2-6 0</inkml:trace>
  <inkml:trace contextRef="#ctx0" brushRef="#br0" timeOffset="410">658 139 8012,'0'-8'-437,"-2"2"1,-1 8 579,-2 2 0,-6-1 0,2 7 0,-3 2 120,-2 5 0,4-1 1,1 2-120,-2-2 0,5-2 0,0 0 1,1 0 46,0 0 1,2-2-1,8-2 1,4-6-154,4-2 0,2-4 1,2-2-1,2-6-44,-2-2 1,3-2 0,-1 0 0,-3 0 71,-6 0 1,1 5 0,-6-1-653,-2-1 0,-1 4-15,-2-3 1,-7 7 0,-2-1 600,-3 2 0,-2 2 0,0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2:59.48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182 0 8449,'-9'5'0,"1"1"336,2 2 1,-5 1-1,2 5 1,-2 2-153,2 2 1,-4-1 0,4 5 0,-4 0-14,-1 0 1,0 1-1,0 3 1,2-1-13,3-1 1,-2-1 0,6 3 0,2-1-117,1-1 0,2-6 0,0 6 1,0-1 49,0-1 1,0 2 0,0-5 0,2-2-1264,3-1 0,-2 2 1170,6 1 0,0 6 0,5-3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3:02.86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209 308 7985,'8'-9'1304,"-3"-1"-1146,-4 7 1,-2-3-117,-4 6 0,-3 0 1,-6 0-1,0 0 153,0 0 0,0 0 1,0 2-228,0 2 1,0 4-1,0 6 1,2 0 68,2 0 1,0 0 0,5 0 0,2 0 107,1 0 0,2 0-118,0 0 1,6-2 0,4-2 0,2-6 23,2-2 0,0-4 0,0-1 0,0-3-100,0-2 0,0-1 0,0-5 1,0 0-48,0 0 1,-1 0 0,-3 0 20,0 0 235,-7 6 1,1 2-111,-8 6 0,1 6 0,-5 4 1,0 2-43,0 2 1,4 0 0,-6 0 0,1 0-22,1 0 0,-4 5 0,3 1 1,-4 2 6,-1 2 1,0-2 0,2 1 0,1 2 4,2 2 1,-1-4 0,-4-1 0,2 0 22,2-1 0,-2-4 0,4 2 0,0-3 186,4-2 0,-2-5 191,1 0 1,2-6 0,7 2 141,6-3 1,2-4 0,2-1 0,0-2 18,0 2 0,0-3 0,0 0 0,0 0-325,0-1 0,-1 1 0,-3 3 0,0-2-651,1 2 0,-4 2 0,3-1-1261,1-3 1,0 2 0,-1-6 1676,0-2 0,-1-8 0,5-2 0</inkml:trace>
  <inkml:trace contextRef="#ctx0" brushRef="#br0" timeOffset="342">531 308 8110,'-5'14'0,"-1"-2"566,-2-2 1,4 2 0,-4-3-201,2 4 1,-4 1 0,6 0-105,0 0 0,3-5 1,2-1-84,4-2 0,3-1 0,6-7 0,0-1 143,0-1 1,4-12 0,1 2 108,-2-2 1,-3 1-947,-4 1 1,-4 0-504,-6 0 0,-6 6 1,-4 4 1017,-2 2 0,-2 8 0,0 2 0</inkml:trace>
  <inkml:trace contextRef="#ctx0" brushRef="#br0" timeOffset="685">825 252 8480,'0'22'86,"0"0"1,0-4 0,0 4 305,0 0 0,-2 9 1,-1-3-1,-3 1 79,-2 1 1,3-1 0,-2 2 0,-1 2-431,0-2 0,0-1 0,-3-2 0,4-2-262,0-3 1,-2-2 0,4-7-1,1 0 120,-3 0 1,6-5 0,-5-1-3082,-1-2 3182,6-1 0,-5-5 0,6 0 0</inkml:trace>
  <inkml:trace contextRef="#ctx0" brushRef="#br0" timeOffset="944">755 238 8128,'14'-8'0,"0"4"0,0 0 0,0 1 0,0-1 0,0 1 610,0 1 0,0 2 0,0 0-3,0 0 1,4 6-1,1 2-266,-2 0 1,-6 6-1,-2-2 1,0 5-1,1 0 1,-2-1 251,-2-2 0,-2 0-632,-4 0 1,-1 0 0,-4 0 0,-4 0-853,-4 0 0,-7-2 0,-1-1 0,-3-3 891,1-2 0,0 5 0,-5-3 0</inkml:trace>
  <inkml:trace contextRef="#ctx0" brushRef="#br0" timeOffset="1268">1118 0 8871,'22'6'0,"-3"4"703,-4 2 1,-1 4 0,-1 2 0,-2 6-16,-2 2 1,0 2 0,4 2 0,-4 1-432,-4 1 1,-4 3 0,-1-4 0,0 3-598,0 2 0,-6-5 0,-3 1 1,-5-1-2578,-5 2 2917,-3-10 0,1 16 0,0-9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3:15.7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85 29 8664,'8'6'579,"-4"3"0,-2 4 58,-2 1 1,0-5-337,0 0 1,0 1 0,0 4 0,0 0-11,0 0 0,0 1 0,0 2 1,-2 3-1,-1 2-48,-2 3 1,1 3 0,2 3-1,-1 2-211,-2-2 1,-1 0 0,3 0 0,-2 2-261,2-2 1,-3-2 0,0-2 0,0-4-1210,-1-4 1,1 1-1682,2-1 3118,2-1 0,-10-16 0,4-4 0</inkml:trace>
  <inkml:trace contextRef="#ctx0" brushRef="#br0" timeOffset="333">15 57 7848,'14'-7'0,"0"0"129,0-1 0,0-3 1,0 5 392,0-2 0,0 5 0,1-2 0,2 4-47,2 1 1,1 0 0,-3 0 0,2 0 238,-2 0 1,3 6-1,-1 3 1,-4 4-299,-4 1 0,0 4 0,-5 3 0,1-1-479,-1 0 1,-1 0 0,-7-3 0,-3 2-937,-4-2 1,-5-6 0,-5-2-1,-4 2 999,-3 2 0,-2 1 0,0-1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5:09.3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29 7985,'0'-10'2069,"0"0"-1525,0 7 0,0-2-117,0 10 0,-5-2 29,0 7 1,-1-2 142,1 2 1,5-3-7,0-7 1,2 0-1,7-2 197,3-3 0,1-2-337,2-2 0,-5 2-1593,-1 7 0,-5 2-2204,1 3 3344,-10-4 0,-3 12 0,-7-4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5:10.1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355 1 10468,'-7'15'412,"-3"-1"0,2 1 0,-2 2 1,-1 1 229,-2 1 1,-2 3 0,0-4 0,0 3-529,1 2 0,-1 0 0,0 3 0,0-3-143,0-1 1,-1 2-1,-2-4 1,-2-2-747,2-2 1,2-1 0,1 0 0,0-2-1206,0-3 1,2-2 1979,3-3 0,-3-3 0,5 4 0</inkml:trace>
  <inkml:trace contextRef="#ctx0" brushRef="#br0" timeOffset="209">44 163 11488,'14'2'0,"-3"1"0,-1 4 0,1 1 0,3 4 0,2 2 0,2 6 0,2 5 0,-1 3 0,1 1 0,1 1 0,1-1 0,-1 1 1505,-3-1 0,2-4-3107,-5 0 1,3-7 1601,-8 1 0,-4-2 0,1-2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5:11.5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32 10340,'-10'0'870,"0"0"1,0 0-725,-5 0 0,7 1-127,3 4 0,4-1-40,1 5 1,6-5 34,4 1 1,-2-4 0,0-2 136,-1-4 0,0 1 1,-4-5 34,2-3 0,0 4-221,-5-2-1008,0 0 1043,-7 8 0,-1 4 0,-7 13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5:12.4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28 7018,'9'-7'756,"-3"6"1,-6-7-337,0 3 1,-2 3-45,-2-3 1,2 5 0,-5 5-220,1 5 0,4 3 0,-4 2 1,1 0-50,0-1 0,0 1 0,5 0 50,0 0 1,1-1-1,4 1-90,5 0 0,3-5 0,2-2 0,0-1-83,0-4 1,-1-1 0,3-4 0,1-1 46,2-2 1,-1-5 0,-4 3 0,0-1 9,0-3 0,-5-3 0,-1 1 0,1 2-41,-2 1 0,1 2 0,-6-4 0,2 2-62,-2-1 0,4 3 0,-2-2 29,-2-2 9,-1 6 56,-2-1 1,0 9-29,0 3 1,-5-2 0,0 7 0,1 1-18,3 3 1,-4 0 0,0 1 0,2 2 75,1 2 1,2-2 0,0 4 15,0 0 1,-5 2 0,0 5-1,0-1 1,0-3-51,0 2 0,-1 1 0,3-1 0,-4-3-78,-1-2 0,3 4 0,-3-4 0,-1 1-81,1-1 0,3 4 0,-5-6 0,-1 1-201,-2 1 0,-2-4 0,0 4 1,2-1 106,3 0 1,-3-1 0,3-2-1,-3-1-102,-2-1 1,5 1-1,1-9 155,-3 1 1,-1-5 0,-2 1 4,0-8 1,6 1 0,0-7-1,3-1 91,3-2 1,1-7 0,2-1 0,0-1 418,0 1 0,2-4 1,2 5-1,6 2 53,3 2 0,2 1 1,0 0-1,1 1-81,4-1 0,3 0 0,7 0 0,-1 1-190,1-1 1,-1 5 0,1 0 0,-1 0-169,1 2 0,-5 1 0,-2 7 0,-2 0-409,-3 0 0,-2 0 450,-1 0 0,-7 7 0,-1 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5:39.7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1 959 8271,'6'-4'349,"-2"1"0,-3-3 1,1-2-173,2-1 0,0-1 0,-2 0 1,3 0-3,1 0 1,-3-2 0,2 0 0,1-1-11,0 0 1,-1-1 0,3-1 0,-1 1-3,1-1 1,0-2 0,-1 4-1,0-1-54,1 0 1,1 1 0,2-2 0,2-1-14,0 0 0,0 1 1,-3-3-1,2 1 14,1-1 0,-2 0 1,3 0-1,-3 2-17,-1 2 0,1-4 0,2 2 0,0 0-28,-1 3 0,0-2 1,-2 2-1,1-1-62,2 0 0,-1 3 0,1-4 1,-1 2-17,2-1 0,0-3 0,4 4 0,-2 0 46,-1-2 0,1 3 0,-1-4 1,0 0 70,-1 1 1,3 2 0,-2-1 0,-1 1-50,1 3 0,-1-2 0,-1 5 0,0-1-12,-1 2 1,0-3-1,-2 3 1,0 0 9,0 3 0,3-3 1,2 1-1,-1-2-70,1 0 0,0 2 0,-2-3 1,3 1-36,-1-1 0,4-1 1,-3 0-1,0 2 76,-3 0 1,3 1 0,0-2-1,-1 3 94,-1 0 1,-2-1-1,1 2-34,0 2 0,0 1 0,-3 1 0,1 0 1,-1 0-31,0 0 0,3 0 1,2 0-1,-1 0-90,1 0 1,2 0-1,-3 0 1,2 0-59,2 0 0,0 0 1,0 0-1,-2 0 178,-2 0 0,3-1 0,-3-2 0,1 0-1,0 1 0,-2 1 0,-3 1 1,0 1 29,0 2 1,0-2-1,1 4-39,-1-1 1,0-1 0,1 2-1,1 0-105,2-3 1,0-1-1,0-1-18,3 0 1,-2 0-1,2 0 1,1 1 0,0 1 82,-1 2 0,-3-1 0,-3-2 6,3 3 0,-3 0 0,3 4 0,-3-2-57,-1-2 1,-3 4 0,-1-3 0,2 2-81,1 0 1,1-4-1,0 3 1,0-2 44,1-1 1,-1 1 0,0 1-1,0-1 22,0 1 0,0 2 0,0-1 0,0 1 34,0-1 0,0 0 0,-1 2 0,-1-1 8,-1 0 1,-2 2 0,3 0-1,-1-1-3,1-1 1,1 0-1,1 3-13,0 0 1,0-3 0,0-2-1,0 1-22,0-1 1,-1-1-1,-1 1 1,-2 1-1,-2 0 0,3-3 0,-3 3 0,1-1 9,-1 1 0,0-3 0,-3 4-35,2 1 0,0 1 1,3 1 30,2 0 0,-2 0 0,-1 0 0,1-1-8,0-2 0,-3 2 1,3-3 216,-2 3 1,3 1-1,-4 1-97,-1-1 1,3 0-1,-2 0 15,-1 0 0,1 0-107,0 0 0,-2 0-173,3 0 0,-3 0-434,-1 0 0,0-3-233,0 0 0,0 0-92,0 3 0,0-4 1,-1 0 932,-3-1 0,3 2 0,-3-1 0</inkml:trace>
  <inkml:trace contextRef="#ctx0" brushRef="#br0" timeOffset="494">2089 334 6547,'0'10'0,"0"-4"0,0 1-146,0 1 1,-1-2 600,-2 0 1,2-2-56,-3 2 1,3-2 0,1 3 0,0 0 1,0 2 0,0 1 0,0 1-69,0-1 1,0 1-1,1 1 1,2 3-218,0 0 0,0-1 0,-3 3 0,0 0-15,0-2 0,0 3 1,0-4-1,0-2-45,0-1 1,0 3 0,0-1 0,-1-2-112,-2-3 0,-3 1 0,-4-3-199,0-1 1,0 3 0,0-4 17,0-2 1,0-1 0,0-2 0,-1-1-114,1-2 1,0-4 0,0 3-339,0-1 0,0-3 1,0 2 686,0-2 0,0-1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03.2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26 8840,'0'9'1031,"0"0"0,-4-5-772,-1 5 1,-1-5 0,3 5 9,-1 2 1,-1-4 0,5 2 49,0 1 0,0-2 0,0 1 8,0 1 1,6 2-54,3 1 1,3 1-66,1-1 0,-4-5-256,0-4 0,-1-13 0,2-4 0,-3-4-29,-1-2 1,-1-2 0,-5-5 0,0 0 230,0 4 0,0 3-84,0 5 1,-2 7 0,-2 3 0,-4 5-668,1 8 0,-5 4 0,3 11 0,-3-2 596,-1 2 0,-6 1 0,-2 2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5:43.7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1998 555 7129,'-1'6'135,"-1"-2"0,-3 0-27,-1-1 1,1 2 0,-3-3 0,1 1 91,-1 0 1,-1-1-1,-1 0-77,0 1 1,0 1-1,0-4 1,0 0-10,0 0 0,0 0 1,0 0-1,0-1 10,0-3 0,-1 2 0,1-5 0,0 1-38,0 0 1,0-3 0,0 3 0,0 0-54,0-1 0,0 1 0,0-2 0,0 2 17,-1-2 1,1 2-1,0 0 1,0-2 34,0-1 1,0 2 0,0 0-1,1-1 29,2-1 1,-2-1 0,4 0-1,-2 0-46,0 0 0,4 0 0,-3 0 0,1 0 13,-1 0 1,4 0 0,-2-2 0,3 0 26,1-1 1,-1-1 0,-1 4-1,-1 0 22,0 0 1,1 0 0,0 0-61,-1 0 0,-2 0 0,2 0-76,-4-1 0,1 1 0,1 0 0,-1 0 4,1 0 1,1 0 0,-3 0 0,1 0-7,0 0 0,-2 3 0,4 0 21,-2-1 0,-1 1 1,-2-1-1,2 2 0,0 2 0,4-3 0,-3 2 0,0 1 24,1-1 1,-1 1 0,-2 2 0,2-2 13,-2 2 1,2-2 0,-1 0-7,0 2 1,-2-2 0,0-1 42,2-1 1,-2 4-1,3-2-18,1-1 1,-4 4-1,3-3-79,1-1 0,-4 4 0,2-2 1,-2 0-1,-1 1-14,0-1 1,0 0 0,0 3-2,-1 0 0,5 0 1,-1 0 29,-1 0 1,3 0-1,-2 0 59,-1 0 1,-1 0-69,-1 0 0,0 0 1,0 0 2,0 0 0,0 0 2,-1 0 0,2 1 0,2 1-13,0 1 1,0 1 43,-3-4 1,0 1-1,0 1-4,0 1 0,3 1 0,0-3 2,0 2 1,1-2-1,-1 3 1,0-2-12,2 1 0,-4-2 1,2 4-20,-2-1 1,-1-1 0,0 2 0,1 1 1,2-1 1,-2-2-1,4 1 1,-2-1 26,0 1 0,1 3 1,-5-3 3,1 2 0,4-4 0,0 2 1,0 0-15,1-1 0,-1 2 0,-2-3-18,2 1 1,2 4 0,-1-3 0,-1 1-7,1-1 0,1 3 0,-3-2 4,0 0 1,-2 2 0,0 3-1,1-1 63,1-2 1,0 2-1,-3-3-52,0 3 1,0 0 0,1-1 0,1-1-7,2 1 1,-1-3-1,-3 2-35,0 1 1,1-2-1,1-1 0,1 0 0,0 1 1,-2-1-1,2-1 60,0 1 1,1 3 0,-2-2 0,2 2-18,-2-1 1,-1 2-1,-1-2 1,0 2-7,0 1 0,-1 0 0,1 0 1,0-1-8,0-2 1,1 2 0,1-4-1,2 2 2,-2 0 0,0-4 1,0 4 30,1 1 0,1-3 0,-4 2 0,1 1 0,1 0-6,1-2 0,0 3 1,-3-2-1,0 2-3,0 1 1,0 0 0,0-1-1,0-1-17,0-1 1,0-1 0,-2 4 0,0-1-40,-1-2 1,0 2 0,4-2 20,-1 2 0,2 1 0,-5 0 0,2-1-5,1-2 0,3 2 0,0-4 0,0 2 14,2 0 0,-3-4 1,4 3-1,-1-1 36,1 1 1,-4-3 0,1 4 1,-2 1 1,0-3 0,1 2-1,1 0-34,0-2 0,-1 4 0,0-2 0,1 2-52,-1 1 0,4-3 0,-1-1 20,1-2 0,-1 4 41,-1-1 1,-2-2-1,3 1-4,0-2 0,-2 4 0,-3-1-4,0 2 0,3 0 1,0-1-111,0-2 1,1 0-452,-1 1 1,4-2-666,-4-1 1,4-3 414,-4 2 1,5-3 0,0-3 0,3-4 460,2-2 1,4-1 0,-3 0 0,1 0 346,-1 0 0,4 0 0,-1 0 0,-3 0 0,1-1 0</inkml:trace>
  <inkml:trace contextRef="#ctx0" brushRef="#br0" timeOffset="418">81 687 7919,'0'-6'343,"0"1"1,-1 7-1,-1 1 1,-3 3-89,0-1 0,1 4 0,-1-1 0,-1 3-49,0 3 0,1-1 1,-3-3-1,2 1-20,2 3 0,-3-3 0,4 2 0,-1-1-89,0-2 0,3 3 0,-3 1 0,3-2-15,1-1 1,0-1 0,0 0 48,0 0 1,5 1-1,2-2 1,3-3-35,3-2 0,-2 0 0,3-1 0,-3 0 45,-1-2 0,0-1 1,0 0-1,0 0-173,0 0 0,-3 0-1978,0 0 2009,0 0 0,3 0 0,0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5:52.9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0 618 6826,'5'0'2827,"0"0"-2981,-2 0 218,-2 0 1,4-3-1,-3-1 1,2-1-1,0-1 101,3 1 0,-2-2 1,1 2-1,1-1 56,1 0 1,1 0 0,-1-3-8,1 0 0,0 3 0,-1 1-120,-2-2 0,1 2 0,-3 0 0,0 0 0,3 0 123,1-2 0,1-1 0,0 0-189,0-1 0,-1 3 1,1 0-1,0 0 51,0 1 1,0-3 0,0 3-1,-1-2-2,1 1 1,-1-2 0,-1 3-1,-1-1-25,1 0 1,0 3-1,2-2 1,0 1 9,0-1 1,0 0-1,-1-2 1,-1 2-52,2 1 1,-2-3 0,5 2 0,-2-1 17,-2 1 1,1 0-1,0-2 1,0 2 57,0 1 1,0-2 0,-1 3 0,0 0-27,-2-1 1,2 2 0,-2-3 0,2 2-35,0 1 0,-2-2 0,0 0 1,1 0-10,1 0 0,1-2 1,-1 2-1,-2 0 10,0 0 0,0 0 1,3 2-1,0-2 1,0 0 1,0 2 0,-1-2 0,1 1 13,0 0 1,0-3 0,0 3 0,-1 0 3,1-1 1,-3 3 0,0-3-18,1 0 1,1 2-1,1-3-33,-1 2 0,1-1 0,0 2-9,0-1 1,0-3 0,-1 3 0,1 0-8,0-1 0,0 2 0,0-3 0,0 0 54,-1 0 1,1 2 0,0-1 39,0 0 1,0-2 0,-1 3-65,1 1 1,-3 0 0,0 0 14,1-1 1,1-1-1,1 2 11,-1-1 1,0-1-1,-1 2 1,-1-1-195,1 1 0,1-2 0,0 1 314,1-2 1,0 3 140,0-1 1,0-1-143,0 1 1,-4 0-162,1 3 0,-3 0 0,3 0 0,0-1-402,-1-2 350,3 2 0,-4-4-263,2 2 238,1 2 1,-5-3 0,3 3-80,-1-2 1,0 2 54,-1-2 0,1 1 1,3 1 43,-1-2 0,-3 0 69,3 3 1,-5-1 10,2-2 32,-2 2 1,0-3-27,2 4 1,-1 0-11,4 0 0,-3-1-3,3-2 0,-3 2 211,3-2-525,-4 2 237,2 1 0,-3-1 121,2-2 1,1 2 99,5-2 1,-3-1 132,0 1-92,0 0-174,3 3 1,0 0-57,-1 0 1,0-1 0,-1-1 88,-1-1 0,0 1 0,3 2 74,0 0 0,-4 0-55,1 0 1,0 0-25,3 0 0,0 0 0,0 0-37,-1 0 0,-2 0 0,0 1-40,1 1 0,1-1 1,1 2 30,0-2 1,-1 2 0,1 0-51,0-1 1,0 0-1,0 0 45,-1 1 1,-2 1-1,0-2 1,0 2-42,-1 1 0,3-2 0,-3 3 0,1-1 16,-1 0 0,1 2 1,2-3-1,-1 0 24,-1 0 1,0 3 0,3-2 38,-1 0 0,-2-1 0,0-3 0,1 0-27,1 2 1,1 0 0,0-2 0,-1 2 0,1-1 1,0 3-1,0-1-7,0-2 0,-3 0 1,-1 0-4,2 1 0,1 3 0,1-3-49,0-1 1,0 0 35,-1 1 1,-2-2 0,0 1 0,0 0 0,0 0 35,0 1 0,-3 1 0,2-1-21,-1 3 0,2-1 0,0 1-17,2 1 1,-2 0 0,-1-1-25,-1 0 0,2 0 1,-2 2-1,0-1-41,-1-1 1,0-3-1,-2 3-2,2 0 1,-2-1 0,2 1 14,-2 1 0,-1-2 0,0 1 40,0 1 0,0-2 0,0 1-16,0 0 1,0-1 0,0 1-48,0 1 1,0-2 0,-1 1-4,-2 1 1,1 1 0,-3 0 33,2 1 1,-1-3 0,1 0 27,-3 1 0,-1-2 0,0 0 0,1-1 47,-1 1 1,2-2 0,0 2 0,-1 0-32,1 0 0,-3-3 0,2 2 1,-2 0 0,2-3 1,0 2-1,1-1-3,0 1 1,-3-2-1,2 2 46,-2-2 0,2 1 0,0 1 1,0 0-11,2 1 1,-4-3 0,2 3-1,-2-1 6,-1 0 0,0 0 0,2-2 0,0 1 11,1 1 1,0 0 0,-3-2-22,0 2 8,0-2-6,1 3-40,-1-4 38,0 0-6,0 4 5,0-3-3,1 2 0,-1-2 19,0 2 199,0-2-221,0 3 0,0-3 0,1 1 0,-1 2 0,0 0-11,0 0 0,0-1 1,1-2-1,-1 1 20,0 1 0,0 0 0,0-3 0,0 1-39,1 2 0,-1-2 1,0 2-1,0-2-17,0-1 42,1 3-16,-1-2 10,-4 3 15,3 0 0,-4-3 0,4 2 69,-2-2-77,0 3 2,3-3 22,-3 3-20,2-4-1,-3 0 88,4 0-78,0 0 0,-2 0 1,-1 0-1,0 1 1,0 1-1,0 1-3,-2-1 1,3-1 0,-2-1 0,2 0-97,-1 0 1,-1 0-1,2 0 1,0 0 12,0 0 0,1 1 1,1 1 61,0 1 1,1 0-1,-1-3 1,0 0 26,0 0 1,0 0 0,0 0 0,1 0 2,-1 0 1,3 0-1,0 0 1,-1 0 4,-1 0 1,0 0 0,-1 0-13,0 0 0,0 0 0,0 0-22,0 0 1,1 3 0,-1 0 0,0-2-40,0 0 0,0-1 1,1 0-1,-1 1 16,0 2 1,0-2-1,0 3-2,0 0 0,1-3 0,-1 2 32,0-2 0,0 0 0,0 1 23,1 1 1,-1 0-1,0-2 1,0 1 60,0 1 0,0 1 0,1-2-69,-1 1 1,0 1 0,0-3 0,0 2-23,0-1 1,1 0 0,-1 0 34,0 1 0,0 1 37,0-1 1,1-2 0,0 3-10,2 0 1,-2-3 193,2 2 0,-2-1 1,-1 0-96,1 1 1,-1 3 0,0-3-4,0-2 1,0 3-386,1-1 1,-1 0-500,0-3-784,4 0 737,1 0 0,3 0 1,-2 0-481,-3 0 0,1 0-70,0 0 0,3-1 1327,-1-2 0,2 2 0,1-3 0</inkml:trace>
  <inkml:trace contextRef="#ctx0" brushRef="#br0" timeOffset="477">326 556 8056,'-3'6'0,"0"0"0,-2 1 0,2-3 113,-3-1 1,3 1 0,-3-1 0,-1 1 467,-1 0 0,-1 3 1,1-1-565,-1 2 1,0 0 0,1-1-1,1-2 100,1 2 1,2 1 0,-3 0 0,2-1 11,1-1 1,-2 0-1,2 2 1,0 1 15,0 0 0,1 0 0,3 0 0,0 0 8,0-1 1,1 1 0,2-1 3,3-2 0,5 1 1,2-4-1,-1 0 114,1 1 0,0-2 1,-2 2-1,0 1-250,0 0 1,-2-2-1,-2 3-879,-1 1 0,-1 1 858,0 1 0,3-1 0,-3 1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6:00.1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133 26 7889,'1'-4'570,"1"0"1,0 1-146,-3 0 1,0 0 0,-5 3 0,0 1 0,0 2-126,0 3 0,0 1 0,-2 2-135,-1 0 1,3 0 0,0 1 0,0 1 49,1 0 1,-3 5 0,3-1-1,0 1-8,-1 2 0,0 0 1,-2 0-1,1 2-108,1 0 1,3 1 0,-2-3 0,1-2-118,2-1 1,2 1 0,0-4 0,0 1 27,0 0 0,3-2 0,3-4 0,2-2 16,1 2 1,3-2-1,0 0 1,2 0-24,2 0 1,-2-3 0,0 1 0,1-2-70,-1-1 1,-1 0-1,-1 0 1,3 0 89,2 0 0,-1 0 0,0-1 0,-1-2 9,0-3 0,1-5 0,0-1 0,-3 1 58,0-2 1,0 2 0,-2-4-1,0 1-2,0 0 1,-2-3 0,-2 4 0,-1-2-99,1 0 0,-3 1 0,1-1 1,-1 1-238,-2 1 0,-1-1 0,-1 2-63,0 1 0,0 1-576,0 2 1,-4 0-1,-2 2 1,0 4 884,0 4 0,-6 3 0,2 4 0</inkml:trace>
  <inkml:trace contextRef="#ctx0" brushRef="#br0" timeOffset="487">292 71 10082,'8'-1'299,"1"-2"1,0 1 0,0-4 0,0-1-59,-1-1 0,1 0 0,1 1 0,1 2 67,1-2 1,-1 2 0,-2 0 0,0 1 113,0 2 0,0 1 0,-1 1-203,1 0 0,0 4 1,-1 2-1,-1 2-75,-1 0 0,-4 2 0,1 1 0,-2 2-532,-1 1 1,0-4 0,0 3 0,0-1-455,0 0 1,0 0 0,-1-1 0,-1 1 841,-1-1 0,4-2 0,4 0 0</inkml:trace>
  <inkml:trace contextRef="#ctx0" brushRef="#br0" timeOffset="1045">406 485 8060,'-4'9'366,"2"0"1,-4 1-130,0 1 1,1-1 0,0 2 0,0-2 9,0-2 0,3 4 0,-1 0 1,2-1-64,1-1 0,0-2 0,0 1 0,1 0-243,2 0 1,2-4-1,4-2 1,0-2-685,-1-1 0,1 0 1,0 0-1,0-1 743,0-2 0,3-2 0,2-4 0</inkml:trace>
  <inkml:trace contextRef="#ctx0" brushRef="#br0" timeOffset="1310">433 379 7638,'-5'9'0,"1"-4"0,4-1 0</inkml:trace>
  <inkml:trace contextRef="#ctx0" brushRef="#br0" timeOffset="1955">636 503 6938,'-4'-5'186,"-1"1"0,-4 4 376,0 0 1,0 3 0,-1 1 0,0 0-366,-2 0 1,0 2 0,3 1 0,1 3-153,-1 2 1,1 1-1,1-3 1,1 2-213,-1-1 0,3 2 1,1-2 102,2 0 1,5-5-1,3-3 1,4-2-79,4-1 1,1-7 0,2-2 0,0-1 69,-1-3 0,-2-1 0,0-5 0,-1 0 118,0-2 0,-1-2 1,-4 1-1,-1 1 99,1-1 1,-3-1 0,-1 3-1,-1 2-49,-2 3 1,-1 4 0,-1-1 0,0 2 69,0 2 1,-1 3-67,-2 2 1,1 3-1,-4 4 1,-1 4-46,-1 6 1,1 3 0,0 1 0,1 2-58,-1 1 0,2 2 0,0-2 0,1-2-412,2 0 1,1-4 0,1-2 0,0 0-34,0-2 447,4-1 0,5-2 0,5 1 0</inkml:trace>
  <inkml:trace contextRef="#ctx0" brushRef="#br0" timeOffset="2349">971 512 8802,'5'1'680,"-3"1"1,-4 3 0,-4 5-1,-3 1 1,-2 2-195,-1 0 1,-3 2 0,0 2-654,-2-3 1,0 5 0,-1-3 0,1-1 0,2 1 0,1-2 0,1-2-3340,2-3 3506,2-4 0,0 3 0,0-3 0</inkml:trace>
  <inkml:trace contextRef="#ctx0" brushRef="#br0" timeOffset="2759">803 547 8009,'14'0'202,"-1"3"1,-5 1-1,2 1 375,2 1 1,-1 2 0,3 1 0,1 0-183,-1 0 0,2 3 0,-1 3 1,1 2-162,-1 0 1,-1 0 0,-4-1-1,-2-2-3845,0-2 3611,-4 0 0,3-3 0,-2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0:16:06.8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741 795 7898,'-8'0'289,"-1"0"0,0 0 1,-1 0-1,-1 1 139,0 2 0,-4-1 0,2 3-126,-1 2-153,4 1 0,-7 4 0,2 0 0,-1-2 50,-2 0 1,0 3-1,1 1 1,-1 0 44,0 1 1,4 0 0,-2 2 0,-1 1-113,1 0 1,-7 2 0,6 2-1,-3 0-217,-2 3 0,4 4 1,-4 3-1,2 0 98,-1 0 0,0 0 0,4 2 0,-1-1-37,1 1 1,-1 2 0,1-4 0,2 3 90,0 0 0,1 4 0,-2 2 0,3 3-42,0 3 0,1-4 0,3 3 0,1 1-82,-1-2 1,0 3-1,1-1 1,1-1 53,1-1 1,4-2-1,-1-1 1,3-2-46,0-1 0,0 0 0,0-3 0,3 0 21,3-1 1,2 3 0,1-6-1,1 1-29,2 0 0,-2 0 0,4-3 1,0 2-30,-1 1 1,2-3 0,4 1 0,0-2-83,2 1 48,0 3 79,0-6 0,1 4 30,1-5 1,2 1 0,-4-1 0,2 1-26,1-1 0,-1 1 1,0 2-1,2 0-78,0 0 0,3-2 0,1 0 0,3-2 84,3-1 1,1-3-1,1-4 1,2-2 64,2 0 0,0-4 0,3 1 0,0-2 18,0-2 1,0-2 0,1 0 0,0 1-18,-1 1 1,3 0-1,-5-2 1,3 0-11,2 1 1,1-2 0,-1 1 0,2 0-33,0-1 1,3-1-1,-1-4 1,3 0-3,1 0 0,4-4 1,-3-2-1,0-2 8,1-1 0,1-1 0,3 0 0,0-2-5,-2 1 1,-1 0 0,-2 1-1,1-2-10,1 1 1,3-2 0,-2 1-114,2-2 123,4-1 0,-5-3 0,3 0 0,-1-3 34,2-2 1,1-3 0,-4 0 0,1-1 80,0 1 1,2-4 0,-2-2 0,-2 0 2,-2 0 0,-2 0 0,-3 0 0,0 2-21,0 3 1,-1-2 0,1 0-1,-2 3-66,-4 1 0,7 3 1,-5-3-1,2 2 6,0-2 1,-1 3 0,3-2 0,-2 1-27,-4 0 1,4-2-1,-4 1 1,3 0-155,0 0 1,3-1-1,-5 2 1,-3 1 34,-1 5 1,-4 0-1,1 5 1,0 3 45,-4 2 1,4 3 0,-5 4-1,3 0 11,0 0 1,-1 0-1,-3-1 1,1-1 108,-1-1 0,4-4 1,2 0-1,2-4 52,1-3 1,-1-3-1,0-2 1,-3 0-13,-1-2 0,-2-3 1,-4 0-1,-3-1-22,0-2 0,-5 4 0,1-1-75,0 0 1,-5-2-1,0 0 1,-2-2 0,1-1-11,1-3 0,-1-7 0,-2-3 0,0-4-147,-1-4 0,1 1 1,-2-1-1,-1 0 116,-3 1 0,-2 1 0,-1 4 1,-2 1 16,-1 2 0,-2-1 0,-4 4 0,0 0-25,0 2 0,-1 1 0,-2 0 0,-3-1 103,-1 1 0,-3 1 0,-1 0 0,-2 3-89,-1 1 0,0-6 0,-4 3 1,1 1-42,-1 0 0,-1 0 1,0 3 61,-2 0 0,-3 2 1,0 0-1,-1 2 0,-2 1-14,1 4 1,-1-2-1,1 2 1,-1 0-10,1 1 0,0 2 0,2-1 0,0 0 6,0 1 1,-1 0 0,1 1 0,0 3 26,0 0 1,-3-2 0,-1 4 0,-1 1 36,0 3 0,1 0 1,-1 4-1,0 1 18,0 1 1,-1 1 0,1 0 0,-1 1 1,0 2 1,2-1 0,-1 3 0,2-1-41,0-2 0,1-1 0,0-1 0,3 0 11,2 0 1,0 0 0,0 0-1,1 0 23,2 0 0,-3 0 0,0 0 0,-1 0-33,1 0 0,-1 0 0,2 0 0,-1 0 0,-2 0 1,4 0-1,-3 0 1,2 0-12,-1 0 1,0-1-1,4-1 1,-1-1 13,0 1 0,1-2 1,-1 1-1,1 0 5,-1-1 0,0 3 0,1-3 0,-1 1 0,0 0 0,1-3 0,-2 1 0,0-1-7,-2 0 0,0 0 1,3-3-1,-2 0-18,0 1 0,-2 2 1,2 0-1,-1 0-47,-2 1 0,1-2 0,-3 4 1,2 0-12,-2-1 0,3 2 0,-2-2 0,0-1-18,-2 0 1,3 2-1,-1-2 1,1 0 22,0 0 1,-2 2 0,2-2 0,0 1 56,-1 2 0,3 1 0,-2 0 0,-1-1 59,2 0 1,-4-1 0,3 3 0,-3 0-52,0 0 0,0 0 0,-1 0 1,1 0 29,-1 0 1,1 0-1,-1 1 1,2 1-23,1 0 1,0 4-1,2-3 1,0 0-28,-3 1 0,1-3 0,-1 2 0,3-2-54,0-1 0,-1 0 0,1 0 1,0 1 46,1 2 0,-4-2 1,2 2-1,-2-1 54,2 1 1,-6 2 0,3 3 0,-1-2 7,-1 0 1,1 0 0,-2 3 0,0-1-21,0-2 1,2 1 0,1-4 0,-1 1-32,1 0 1,-1-1-1,1-3 1,-1 0 26,1 0 0,-4 0 1,0 0-1,0 0 16,-1 0 0,-1 0 0,2 1 1,-1 2-76,1 3 0,-3-1 0,4 1 0,1 0 1,0-1 1,1 1 0,-2-2 0,1 0 13,2 0 0,0-1 0,3-3 0,0 1 15,-1 2 1,5-2 0,-2 3 0,3-1 17,0 0 1,0 1 0,1-1 0,-1 3 33,0 1 1,1 3 0,-1 1-1,0 2-21,1 0 0,-1-1 0,1 3 0,0 0-19,2-2 1,0 3-1,3-3 1,1 0 13,1-1 0,1 0 0,1-2 0,0 1 16,2 0 1,-2 1 0,2-2 0,-2 1 81,-1 0 0,1 4 0,-1-2 0,0 0-51,0-1 0,0 4 1,1-1-1,-1 0-9,0 0 1,0 1-1,0-4 1,0-2-64,1 0 1,2 1 0,1-1 0,0-2-83,0-1 1,2-2 74,-3 1 0,0-4 0,-2 2 151,3 0 0,-3-2 0,2 3 0,-2 0-9,-1 0 1,-3-2 0,0 2 0,-2 2-45,-2 1 1,1 2 0,-2 1-1,0 0-8,-1 0 0,-5 3 0,2 1 1,-1 0-74,0 0 1,2 2 0,2-4-1,1 1-238,-1-2 1,-3 0 0,1-3 0,0-2 10,2-2 0,-1-2 0,-2-3 0,-1 0 227,-1 0 0,-6-8 0,2-1 0</inkml:trace>
  <inkml:trace contextRef="#ctx0" brushRef="#br0" timeOffset="1087">6571 89 7787,'9'0'0,"0"0"0,-1 0 218,1 0 1,0 0 0,0 0 448,0 0 0,-3 0 90,-1 0 1,-3 1-500,1 2 0,-7 2 0,-3 4 0,-4 1-20,0 1 0,-3 3 1,0 4-1,-4 0-29,-3 3 0,2 1 0,-5 6 0,1 1-155,0 4 0,-6 1 0,0 1 0,-1 0-63,1 1 0,-2-1 0,2-1 1,0-1-290,-2-4 0,5-5 1,-2-5-1,5-3-76,1-4 1,2-4 0,2-1 0,1-2 98,3-1 0,-3-1 0,3-3 0,0 0-127,3 0 0,-2 0 0,1 0 0,1 0-521,2 0 0,0 0 923,0 0 0,0 4 0,0 1 0</inkml:trace>
  <inkml:trace contextRef="#ctx0" brushRef="#br0" timeOffset="1585">6148 1 8643,'8'0'0,"1"1"-373,0 2 1,0 1 0,0 3 321,0-1 0,-1-2 1,0 3-1,-1-1 0,-1 1 1,0 1-1,0 1 0,-1 0 231,-1-1 1,2 2-1,-1 1 1,1 1-114,0-2 1,-3 3 0,3 0 0,1 0 39,1-1 1,0 4 0,0-2 0,-1 0-62,-1 1 1,0 0 0,2 4 0,-1 0 25,-2 2 0,-3 0 0,2-1 0,-1 1-34,0 2 0,0-2 0,-3 2 0,0 1-10,0-2 1,1 7 0,1-3 0,1 1-30,-1 1 0,-1 2 0,0 4 0,1 2-14,1 2 1,0 4 0,-3-1 0,1 1-11,2 0 0,-1 3 0,3-4 0,-2-1-155,-1 0 1,2-5 0,0 2-1,1-4-759,2 0 0,0-2 939,-1-2 0,6-1 0,-3-2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01:46.5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426 98 8848,'5'-10'1258,"1"-1"0,-1 5-657,-5-5 1,0 0-1,0-5 1,-1 1-1,-5 5 1726,-5 4-2111,-3 4 0,-3 2 0,1 2-108,0 4 0,-1-3 0,1 8 0,-1 2 43,1 1 0,5 3 0,0-1 1,-1 0-146,-3 1 0,-1-1 0,-1 2 0,1 2 52,0 2 1,1 2 0,2-4-1,2 3-35,-1 3 0,-3-1 0,-1 4 0,1-3 48,4-2 0,-1 5 1,4-2-1,1 2-40,0-2 0,-4 2 1,5-5-1,3 0 56,1-1 0,-4 6 0,1-3 0,1-1 2,3-3 0,1 2 0,0-1 0,1 1-28,5 0 0,-4-2 1,5-6-1,-2 0-61,1 1 0,5-1 1,-4 0-1,2 1-54,4-1 0,0-5 0,1-2 1,1-2 0,3-3 0,2-2 0,-2-2 0,2 0 110,2 0 0,5 0 0,-3 0 1,-1 0-7,1 0 0,5 0 0,-2-2 1,2-2-29,-1-1 1,1-8-1,-6 2 1,3-1 28,3 1 0,-5-4 0,-3 4 0,-2-3 35,-3-3 0,0 1 0,1 0 0,-1-1 17,0 1 0,-5-1 0,0 1 9,2 0 1,0-8-1,-1-1 83,-1-1 1,-7 3 0,1 6 232,-3 1 1,-2-1-46,0 1 1,-2 0-415,-3-1 0,1 8 0,-7 4-335,-1 3 0,-1 0 1,0-2-1,2-1-20,-1 1 1,-3 3 0,-1 1 0,-2 0 384,-4 0 0,-4 7 0,-6 2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01:51.1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83 901 9095,'9'0'3873,"-2"-2"-2661,-7-4-610,0-3 1,0-2 0,-2 2-102,-3 2 1,1 2-1,-5 6-192,2 5 0,-4 3 0,4 7 0,-1 1-119,1-1 0,-4 6 1,4 0-1,0-2 49,-1-2 0,3-2 2,5 1 0,2-3-89,3-3 0,2-6 0,6-10 0,-2-6 118,2-3 1,0-3 0,-1 3 0,-3 1 2080,-1 2-1642,4 0 0,-10 0-603,4 0-555,-5 8 1,-2-5-151,-5 8 0,-1 2 1,-6 2-1,2 1-389,-1-1 988,-3 5 0,-1-7 0,-1 5 0</inkml:trace>
  <inkml:trace contextRef="#ctx0" brushRef="#br0" timeOffset="1972">394 606 12441,'16'0'475,"0"-2"0,-1-3-247,-4-6 1,3 2 0,-3-2 0,4 0-25,1 2 0,2-6 0,2 6 1,2-2-10,-2 0 0,0 2 1,0-3-1,4 1-8,1-2 1,-3 0 0,5 1 0,3 1 22,0-2 0,5-2 0,1-1 0,3 0-80,-3-1 0,4 1 1,0 0-1,0-1-18,0 1 0,0 1 0,-4 3 1,2 2 329,-1 3 1,-4-4-1,-4 6 1,-4 1-111,-1 2 1,3 2 0,-5 0 0,-2 0-87,-2 0 0,-2 0 0,1 0-1285,-1 0-173,-7 0 1,-1 2-508,-8 4 1,0-3-1,-2 6-254,-4-1 0,-3 3 1973,-7-6 0,-1 0 0,1-5 0</inkml:trace>
  <inkml:trace contextRef="#ctx0" brushRef="#br0" timeOffset="2400">1457 1 8152,'17'0'284,"-1"0"1,-3 0 0,1 0 257,5 0 1,1 1 0,-4 3-1,0 3 122,1 2 0,-6-3 0,0 5 0,-1 1-359,0 3 1,2 1 0,-6 1 0,-3-1-77,-1 1 1,-2-1 0,0 0 0,0 2-290,0 4 1,-2-4 0,-3 6 0,-6-2-458,-4 0 1,1 1 0,1-3 0,2 2-508,-1-2 1,-3-2 0,-1-3-1,-1-4 1024,1-6 0,7 4 0,2 0 0</inkml:trace>
  <inkml:trace contextRef="#ctx0" brushRef="#br0" timeOffset="3263">574 999 8098,'0'16'347,"0"-7"1,2 4 0,1-6-36,3 2 0,1-5 1,-2 1 14,6-3 0,-2-2 0,2 0-71,2 0 1,-4 0 0,2 0 0,2 0-44,1 0 0,3 0 0,-1 0 0,0 0-25,1 0 0,-1-2 0,2-3 0,2-4-25,2 0 0,2-4 1,-2 6-1,3 0-67,0-1 0,6-4 0,-5 1 0,1-4 25,0-1 1,1 5 0,4 0 0,1-2-76,0-1 0,-6-3 0,0 1 0,2 0 57,2-1 0,0-5 1,-2 1-1,-3 1 15,-3 1 1,5 3 0,-5 1 0,1 3-10,0 1 0,-2 0 1,-6-5-1,0 1-73,1 4 1,-1 2-1,0 5 1,-1-3-90,-4-2 0,3 4 0,-3-5-181,4 3 0,-4-4-1166,0 6 161,0-1 1,-2 8 324,-4 4 1,-5-3 0,-5 8-1179,-6 2 2092,-4-6 0,-1 8 0,-1-6 0</inkml:trace>
  <inkml:trace contextRef="#ctx0" brushRef="#br0" timeOffset="3706">1425 541 6815,'11'0'325,"-1"0"0,-4 0 1,3-2-1,0-2-9,0-1 0,2-3 1,6 5 114,-1-3 0,0 1 0,1 3 0,1-2-211,4-1 1,-2-2-1,7 3 1,0-3-74,-1-2 0,3 5 1,-7-3-1,-2 1 68,-2 1 1,-2-1 0,0 6-1,-1 2-13,-4 4 0,-4-3 0,-7 8 0,0 2-169,0 2 0,0-5 0,0 3 0,-2 4-536,-3 3 0,-2 3 0,-6-3 0,2 2-394,-2-2 0,-1 0 0,-3-2 0,1 0 897,0-3 0,-1-2 0,1 3 0</inkml:trace>
  <inkml:trace contextRef="#ctx0" brushRef="#br0" timeOffset="4425">1997 181 8175,'17'-6'522,"-1"1"0,-5-3 206,0 3 0,-7 1 80,1-7 1,-3 6-157,-2-6 0,-2 7-315,-3-1 1,-4 3 0,-6 4 14,4 3 1,-2-1 0,8 7-101,1 2 0,-3-4 0,2 2-17,1 1 1,4 3-236,5 1 0,-1-7 1,7-3-1,2-4 15,1-2 0,3-2 1,-1-2 37,0-1 0,-5-2 1,-2 1-83,-1-5 1,-1 2 12,-2-2 1,-5 0 46,0-5 1,-2 7 56,-8 3 1,-1 5 314,-6 1 1,6 0-39,0 0 1,8 1 100,-3 5 1,5-3-111,1 8 0,1-2-1110,5 2 1,-4-2-5856,3-3 6609,-3-4 0,-2 12 0,0-5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01:57.2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900 983 7784,'0'-9'3049,"0"1"-2136,0 8-472,0 0 0,-2 8-71,-3 3 1,3-2 0,-3 2 100,3 1 1,4 3-162,3 1 0,-1-7 1,5-1-40,-2-1 1,6-5-97,-2 3 0,-4-5-128,-2-5 0,3 1-42,-3-7 0,1 6-201,-6-6 1,0 0-3225,0-6 3420,0 8 0,-8 2 0,-1 7 0</inkml:trace>
  <inkml:trace contextRef="#ctx0" brushRef="#br0" timeOffset="865">327 1 9124,'11'0'840,"0"0"1,-5 2-270,5 3 1,-1-1-182,7 7 1,-6-8 0,0 5-218,1-1 0,3 0 0,1 6 0,1-2 1,-1 0 93,0-2 0,-1 5 0,-2-3-81,-2 4 1,-1 1-1,7 0 1,-1 1 3,1-1 0,-1 1 0,-2-1 0,-1 0-98,-2 1 1,0-1 0,5 0-67,1 1 1,-6-3 0,-2-1 18,-2-2 1,4-6 0,-4 6 0,2 2 99,4 2 0,-4 1 0,0 0 14,-2 1 1,-1-1 0,-4 0-106,3 1 1,-3-1-1,3 0-363,-3 1 1,-2-6-245,0 0-1104,0-8-186,0 12 0,0-15 0,-2 2 1843,-3-6 0,3-9 0,-5 4 0</inkml:trace>
  <inkml:trace contextRef="#ctx0" brushRef="#br0" timeOffset="1269">933 394 9640,'5'16'1268,"1"0"-988,-3 1 0,1-1 0,0 0 0,1 3 63,-1 2 0,-2-2 0,-2 2 0,0-2-135,0-3 1,0 0 0,0 1-181,0-1 1,-6 0 0,-1-1-167,-2-4 0,3 2 1,-5-8-379,-1-1 0,3-3 0,-2-1 1,0-1-1,2-5 1,-6-1-1,4-6 1,-3 2-600,-3-1 1115,-6-3 0,4-1 0,-4-1 0</inkml:trace>
  <inkml:trace contextRef="#ctx0" brushRef="#br0" timeOffset="1906">507 934 7384,'0'16'277,"0"-5"-5,0 0 1,-1-8 38,-5 3 0,-3-4-183,-7-2 0,5 0 1,0 0 59,-2 0 1,-1-2-75,-3-4 0,1-1 1,1-6-1,3 2 51,1-1 1,0-5 0,-6-1-128,1 2 1,5-4-1,0 9 1,0-4-23,2-1 1,-5 0-1,3-1 97,-4 1 1,4 0 0,0-1 4,-1 1 0,3-1 57,-2 1 1,2 0 0,-2-1 143,5 1 0,-1 5 0,0 0-245,-2-2 0,5 4 1,-3 0 46,-1 2 0,5-4-814,-8 6 0,7-3-2779,-1 3 3472,3 3 0,-5-12 0,-2 4 0</inkml:trace>
  <inkml:trace contextRef="#ctx0" brushRef="#br0" timeOffset="2380">196 443 8155,'10'0'585,"-5"0"0,-9-2-597,-1-4 0,-8 5-19,2-5 1,-3 4-1,-3 2 1,1 0 175,0 0 1,-1 0-1,1 0-232,0 0 0,5 0 1,0 0-271,-2 0 1,6 2 0,-1 2 474,1 1 0,5 2-27,-3-1 1,3-2 0,4 6-40,3 3 1,-1 2-1,5 1 422,-2 0 1,1-1 0,-5-2-1,3-2-321,-3 1 0,1 1 0,0 0-1215,1-2 1,1 0 1061,-6 5 0,0 8 0,0 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02:03.5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66 7856,'0'-9'2635,"-2"1"-2265,-3 8 0,1 0 1,-7 0-9,-2 0 0,-1 2 57,-3 4 1,3 3 399,3 7-575,4-7 1,8-2 0,5-7 0,5 0 87,3 0 1,1-1-1,-2-3 1,-2-2 225,1 3 1,-3-4-1,0-1-264,-1-1 1,-3 4-326,-5-6 0,-2 5 407,-3-5-376,3 8 0,-12-12 0,4 6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02:00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1 770 7523,'2'9'716,"3"-5"1,6-8 0,2-7 205,-2-4 0,3-1-334,-3 0 0,4-1 0,3 1 0,2-2-110,2-4 1,1 2 0,-3-5 0,4-1-81,2 1 1,-1 5-1,2-2 1,-3 4-82,0 1 1,-6 1 0,5 0 0,-1-1-261,0 1 1,0 1-1,-8 3 1,-1 1-558,-2-2 0,-6 6 0,5-1-3060,-3 1 1985,-2 5 0,-7-3 1575,-3 10 0,-4 4 0,-7 8 0</inkml:trace>
  <inkml:trace contextRef="#ctx0" brushRef="#br0" timeOffset="647">377 230 8216,'0'-9'0,"0"1"0</inkml:trace>
  <inkml:trace contextRef="#ctx0" brushRef="#br0" timeOffset="1099">377 230 8216,'-11'0'216,"1"0"1,4 0 0,-3 2 1480,2 3-844,1-3 0,8 5-582,4-7 1,-3 0-1,8-2 1,2-1 72,1-3 0,3 1 0,-1 5 1,0 0 52,1 0 1,-1 0 0,2 0 0,2 0 9,2 0 1,0 0-1,-7 2-243,-4 3 0,3-1 0,-5 7 1,2 0-39,0-2 1,-7 5-1,1-3 1,-3 4-641,-2 1 1,-6-5 0,-1 0 0,0 2-9,0 1 0,-4 2 0,3 1 0,-1-3-802,-3-3 1,-1 4 1323,2-4 0,-4 3 0,6 3 0</inkml:trace>
  <inkml:trace contextRef="#ctx0" brushRef="#br0" timeOffset="1715">852 66 7669,'15'-2'1224,"-5"-3"0,3-4-810,-7-8 1,-3 8-1,-6 2-45,-3 0 0,-7 5 1,3-3-48,-5 3 0,-1 4 1,-1 1-80,1 3 0,7 6 1,2-3 119,-1 1 0,6 4-154,-3-3 0,5 2 0,5-2-84,6-6 0,4 2 0,1-1 21,1-3 0,-1-8 0,0-4 115,1 0 1,-6-6-318,0 4 1,-8 2 125,3-2 41,-5 8 1,-8-5 0,-4 8-76,-3 0 1,-3 2-37,1 4 0,-8 3 0,-1 7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02:22.2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3797 99 8315,'-2'-2'1872,"-5"-1"-1333,-4-3 0,-2-1-336,-3 1 0,1 3 1,2-6-80,2 1 1,1-3 0,-7 6 0,1 1-103,-1 3 1,1 1-1,0 0 1,-1 0-1,1 0 1,-6-6 0,0 1 0,1 1 52,-3 2 0,4 2 0,-6 0 1,3 0 16,3 0 1,-6-5 0,1-1 0,-2 3 8,-1 1 1,1 2-1,-6 0 1,2 0 76,4 0 1,-4 0 0,4 0-1,-4 0-112,-2 0 1,1 0 0,-1 0 0,-2 0-23,-3 0 1,2 0 0,-6 0 0,0 0 33,0 0 0,4 2 1,-4 1-1,2 3-120,4-3 0,-4-1 0,0-2 0,0 0 75,0 0 0,-4 6 0,6-1 1,0-1-17,-2-2 1,0 3-1,-6 0 1,5-1-26,1-2 0,-4 0 1,4 1-1,-2 3 18,-3-3 0,5 5 1,1-1-1,3 0-10,-2 1 1,3 4-1,-3-1 1,4 4 63,1 1 0,0-5 0,0 0 0,1 2 0,-1 1 0,0 3 0,-1-1 0,-3 0 0,-1 1 1,0-3-1,5-1 1,-1-2-67,-4 2 0,3 1 1,-3 2-1,3 1 44,3-1 1,-7 1 0,1-1 0,2 0-42,1 1 1,2-3 0,1-1-1,-1-2 36,0 2 1,1 1 0,-1 2 2,0 1 0,0-1 0,1 1 0,-1-1 1,0 0 3,0 1 0,1 4 0,-1 1 0,0 0 0,1 2 1,4-6-1,1 6 1,0-3-19,1 1 0,-3 5 0,6-3 0,-1 0-16,0-1 1,2 5 0,6-5 0,0 1 13,-1 0 0,1 5 0,0-2 1,-1 4 55,1 2 0,5-1 0,0 1 5,-2 0 0,4 0-17,-2-1-32,8 1 16,-5 0-176,8-1 167,-7 8 6,5-5-126,-5 5 120,7 0-12,0-5 2,0 12-12,7-5 0,-3 7 0,7 0 6,0 0-476,5 0 464,-7-7-21,6 12-43,1-10 49,2 5 8,6-2-2,-8-5 1,8 7-3,-6 0 0,8-5-35,-5 0 79,5-8-48,7 11-509,-1-5 502,1 0 11,0 5-3,0-12 2,7 12 3,-6-12-3,6 12 6,0-13-74,2 14-75,0-14 138,5 6-5,-5 0 1,7-9-11,0 7 7,0-14-55,0 14 49,0-12 3,0 6 0,8-6 38,-6 5-44,12-6 4,-4 1 1,-1-3 17,5 1-14,-12-13-702,20 18 726,-18-18-22,18 5 2,-13-1-3,7-6 46,1 7-898,7 1 853,-6-1 0,6-7 42,-8 6-38,8-6 8,-6 0 9,13 5-14,-13-12 1,13 13 1,-9-13 5,11 3-3,-11 4-17,16-7 1,-18 5-15,8-7 26,-1 7-9,6-5 0,-4 6-16,4-8 18,-4 0-122,11 0 121,-7 7-758,0-5 752,0 5-181,0-7 169,-1 0 8,1 0-13,7 0-59,-5 0 56,5 0 5,-7 0 124,0 0-124,7 0-4,-5 0 3,5 0 72,-8 0-66,1 0 1,0-6 190,0 1 30,0 0-209,-8-3 30,6 6 44,-5-12-41,-1 5-417,6 0 438,-12-6-122,12-1 106,-13-2-8,6-6-42,-8 8 41,1-8 0,-1 6 0,8-13-118,-13 13 114,11-13-13,-13 13-260,0-13 245,6 5 11,-6-6-26,0-1-53,-1 7 57,-8-5 10,7 6-12,-5-8 82,5 1-77,-7-1 4,0-7 86,1 5 274,-9-5 0,5 6-370,-8-5 15,0 5 723,2-6-708,-12 7-15,10 0 39,-13 1-21,1-1 1,3 0 735,-7 1-743,-1-1 398,3 0 1,-6-1-610,4-5 194,-4 5 4,-1-6 38,-1 7-50,-7-7 4,6 6 0,-14-6-52,7 7 49,-1 0-16,-5-7-31,5 6 42,-7-6-3,0 0 3,0 5 39,0-12-47,-7 12 18,-2-5-7,0 0 59,-6 6-57,6-6 1,-7 7-12,-1 0 26,1 0-15,-1 8 380,1-6-381,0 6 7,-8-8-14,6 0 196,-6 0-183,8 8 13,-8-6 0,4 7 48,-7-3-61,7-4 1,-11 13 3,13-13-60,-13 13 58,6-6 5,-8 1 84,7 4-84,-5-4-1,6 6-2,-8 1 121,0 0-115,1-1-3,-1 1 71,8 0-62,-6-1 3,5 1-4,-7 0 31,1-1-27,-1 1 15,0-1-11,8 1 17,-6 0-13,5-1 3,-6 8 50,-1-5-52,0 5 0,8-8 1,-6 1 110,5-1-106,-6 8 3,-1-5 32,0 5-32,1 0 0,-8-6 0,5 11 16,-3-6-9,3 6 0,3-11 1,-1 12-101,0-8 100,8 7-6,-6-10-61,5 5 57,-7-1 2,1-4-12,-1 12-27,8-12 28,-6 4 6,5 1-18,1-5 15,-6 12-2,5-13 2,1 14-8,-6-14 6,6 13 0,-1-12 0,-5 10 0,4-7 0,3 8 0,-7-12 0,13 13 0,-13-12 0,13 12 0,-13-13-172,13 13 169,-13-5-7,13 0 6,-6 5 0,6-5-13,-4 7-1,4-7 55,-6 5-50,1-6-1,5 8-2,-6 0 3,0-7-10,6 5 13,-6-5-13,8 7 294,-8 0-274,6 0 14,-5-7 72,-1 5-77,6-5 12,-6 7 1,2-2 0,1-2-1,1-1 1,0 1 0,0 2 60,-2 2 1,-2 0 0,4 0 0,-2 0-43,2 0 0,-3-1 1,1-3-1,2-2-2,2 3 1,-4 1 0,0 2 0,2-2-6,2-3 1,0 3-1,-2-5 1,-2 1-6,2 1 1,2-3-1,1 5 1,1-4 14,0-3 1,-3 5-1,-1-4 1,-1 2 19,1 3 0,1-3 0,3-1 0,0 1-162,-1 0 0,1-4 0,1 4 0,3-1-898,1 1 1,0 2 999,-6 5 0,-6 14 0,-3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01.8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442 1 8689,'-14'12'699,"1"-2"1,0-2-303,-1-3 1,1 6-1,0-2 1,-2 4 11,-3 5 0,3-2 1,-3 5-1,3 0-99,2 0 1,0-1 0,-2 4 0,-1-2-149,-2 2 0,0 6 1,5 1-1,-1-1-253,1-2 1,-5-1 0,0-1 0,2 1-244,1 0 0,2-2 0,-1-1 1,2-3-159,4-2 1,-3-1 0,5-6 0,0-2-2070,0-1 694,2-6 1867,4-3 0,0-8 0,0-5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04.0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52 6804,'5'-13'112,"-3"4"1035,2 0 0,-2 5 802,-2-5-1694,0 6 0,-2-2 0,-1 10 0,-1 4-119,1 3 1,-3 1 0,0 0-1,0 1-107,0-1 1,-3 0 0,5 1-223,1-1 173,1 0 1,4-5-1,2-5 1,5-6 181,3-6 1,-3 2 0,0-2 0,0-2 436,-2-1 1,4-1-65,-7 0 1,1 4-218,-5 0 0,-2 6-326,-2-2 0,-4 4 1,-5 1-635,0 0 0,4 1 1,0 4-1,-2 5 642,-1 7 0,-7 3 0,-2 7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02:36.3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1309 671 12637,'17'0'1229,"-1"0"0,1 0 1,-1 0-415,0 0 0,1 0 0,1 0 0,2 0-218,2 0 0,5 0 1,-3 2-1,-1 2-285,1 1 0,-2 6 0,-4-5 0,2-3-262,2-1 1,-6 0 0,-5 2-1440,2 1 0,1 0-5097,3-5 1155,-8 0 5331,-2-7 0,-7-9 0,0-10 0</inkml:trace>
  <inkml:trace contextRef="#ctx0" brushRef="#br0" timeOffset="474">1768 540 8110,'-9'8'-205,"-1"-6"1,7 5 604,-3 0 1,-1-5 889,2 3-15,3 4-728,-5-7 1,8 6-130,5-8 1,-3 0 0,7 1 35,-3 5 1,4-3 0,-4 7-125,2-3 1,-3 6-1,3-3 1,0 3-56,0-2 0,0 4 0,2-4 0,-4 1-37,0-1 1,-5 4-1,5-6 1,-1 2-506,-1 0 1,1 0-456,-6 5 0,-7 0 0,-4-1-171,-4-4 1,-1 1 0,-1-6 0,1-1-921,0 3 0,-6-7 1813,0 5 0,0 3 0,6 0 0</inkml:trace>
  <inkml:trace contextRef="#ctx0" brushRef="#br0" timeOffset="1199">1228 1179 11854,'16'0'619,"0"0"0,2 0 0,2 0-57,2 0 1,6 0 0,-5 0 0,3 0 177,3 0 1,0 0-1,0 0 1,-4 0-258,-1 0 1,3 0 0,-5 0-367,-2 0 0,-2 5-1756,-1 1 1,-8 1-3796,-4-2 2282,-3-3 3152,-2 5 0,-7 1 0,-2 1 0</inkml:trace>
  <inkml:trace contextRef="#ctx0" brushRef="#br0" timeOffset="1730">1588 1080 8216,'11'0'1740,"-1"0"-1139,3 0 0,2 0 1,1 0-45,0 0 1,1 6 0,-1-1-1,-1 1-185,-4 1 1,3 0 0,-5 6 0,0-2-87,-3 2 0,-3-4 1,1 2-489,2 2 0,-1 1 0,-7 2-291,-3 1 1,1-6-1,-7-2 1,-2 0-152,-1 0 1,-2 0 0,-1 4 0,1-4-222,-1-2 865,1 6 0,0-4 0,-1 7 0</inkml:trace>
  <inkml:trace contextRef="#ctx0" brushRef="#br0" timeOffset="2563">1588 0 7961,'9'0'1939,"-2"0"-1956,-7 0 0,-7 0 1,-2 2 79,0 4 0,-6-5 0,6 7-78,0-1 1,-6-3-1,4 5-57,-3-2 1,3 4-1,2-4 7,2 2 0,1-3 51,6 5 87,0-8 1,6 6 0,1-5 176,2 1 1,2 6 0,3-3 23,-3 1 0,-2-4 0,-5 6-21,1 2 1,6-4-1,-5 2-53,-3 2 0,-1-4-178,-2 2-278,0 0 1,0-1-1,-2 0 141,-3-3 0,-4 0 0,-7-3-502,-1 1 0,1 1 0,-1-5 0,1 3-1509,0 2 2126,-1-1 0,1 2 0,0 2 0</inkml:trace>
  <inkml:trace contextRef="#ctx0" brushRef="#br0" timeOffset="3369">1129 1670 7793,'2'9'686,"4"-4"0,-3-5-359,8-5 1,0-4-224,5-8 1,-1 1 0,-2 1 0,-4 3-72,-2 1 0,4 5 0,-4-5-27,2-1 0,-5 3 1,3-1-1,-1 1 81,-1 0 0,1 4 1,-5-4-343,5 1 276,-4 3 1,3 7 0,-8 3 73,-3 6 1,-1 4-1,3 1 1,-3 0 1,-2 1 0,5-1 0,-1 1 132,3-1 1,-4 0 0,1 1-109,1-1 0,3 0 0,1 1 0,0-1-132,0 0 0,0-5 0,1 0-175,5 2 0,-4 2 1,3 1-293,-3 0 1,-2-5-475,0 0 0,0 0-374,0 5 1326,0-7 0,7 6 0,2-6 0</inkml:trace>
  <inkml:trace contextRef="#ctx0" brushRef="#br0" timeOffset="3654">1178 1539 8012,'17'0'746,"-6"2"1,0 1-328,1 3 1,3-1 0,1-5-1,1 0-402,-1 0 0,0 0 1,3 0-737,2 0 719,-2-7 0,12 5 0,-6-5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02:44.1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966 492 8123,'0'-11'-381,"-2"2"635,-3 1 1,1 3 0,-7 5-133,-1 0 0,-3 0 0,-1 2 0,-1 1 34,1 3 0,0 1 0,-3-1 0,-1 3-48,-1 0 0,-7 5 1,7-3-1,-1 4-46,-2 1 0,6 0 0,-4 1 1,2-1 18,-2 1 0,4-1 1,-4 2-1,2 2-105,-2 2 1,4 2 0,-4-4-1,4 3 27,2 3 1,0-6 0,-1 3 0,1-1 25,-1 0 1,1 2-1,2-4 1,1 1 3,2-1 0,0 4 1,-5-2-1,-1 0 39,1 1 1,0 1-1,1 5 1,2-3 2,2-3 1,0 4-1,-5-3 1,0 2-45,-1 3 0,6-4 0,1 1 0,-3-1-6,-2 0 1,1-3 0,1 4 0,4-1 4,2 1 1,-4-5 0,3 5 0,1-2 50,0-4 0,0 3 0,3 1 1,-2-1-10,3 1 1,1 0-1,2-4 1,0 3 11,0 3 0,-5-4 0,-1 5 0,2 0-49,3-1 1,1 3 0,0-7 0,0-1 0,0 3 1,0-4 0,0 6 0,0-3 11,0-3 1,0-2 0,1-1 0,3-1 20,2 0 1,4 1-1,-2-1 1,-1 1-5,0-1 1,6 0-1,-4 1 1,2-1 52,0 0 0,-6 1 0,4 1 1,1 2-51,-1 2 1,0 0 0,4-4 0,-3 2-94,3 2 1,2-1-1,1-6 1,0-2 81,1-2 0,1-2 1,4 3-1,3-1 9,1 2 1,3-4-1,-7 2 1,-1 0 31,3-2 0,-4 6 0,7-6 0,1 2 88,-3-1 0,6 0 0,-6 2 0,3-3-62,-1-1 0,6 3 0,5-6 0,-2-1-107,-1-2 0,-1-1 0,3 3 0,1 1-60,-2-1 1,4 3 0,-2-1 0,-1-1 73,-3 3 0,-1-7 1,0 7-1,0-3-30,-1 1 1,1 1 0,2-4-1,1 3 20,2-2 0,6-1 0,-6 1 0,0 1-166,2-1 0,0-2 1,6-2-1,-5 0 106,-1 0 0,4 0 0,-6 0 0,0 0 60,2 0 0,-3 0 0,5 0 1,-2 0 1,-4 0 1,-1 5 0,-3 1 0,1-1-26,0 2 0,1-5 0,3 5 0,1-1-89,-2-1 0,6 1 0,2-6 0,1 0 62,-1 0 1,1 0 0,-5 0 0,0 0 21,0 0 1,-2 0 0,-5-2 0,0-2 0,0-1 1,-1-2 0,1 3 0,-2-1 10,-4 1 0,2-3 0,-5 1 0,0 1-26,-1-3 0,5 5 1,-5-6-1,3 1-100,3 5 1,2-6-1,1-2 1,3-2 14,3 2 1,2-9 0,4 4 0,-4-2 67,0-1 1,-4 3 0,6 0 0,-2-1 18,-4 1 1,-1 0 0,-2-1 0,-2 3 56,-4 3 1,2-4 0,-5 4 0,-1-1-10,1 1 1,-2-4-1,-4 4 1,2-3-49,2-3 0,1-5 0,-3-1 0,4-1-33,1 1 1,-3-7-1,5 3 1,3-4 9,0-1 1,1-1-1,-1 0 1,-3 0 8,2 1 1,2 4 0,2 1 0,-3 0 53,-2 1 1,1-3 0,-7 7 0,-2 2-31,-2 2 1,-2 0 0,1-2 0,-3-2-58,-3 2 0,4-5 1,-6-2-1,2-3 23,-1 3 1,-4-4 0,3 4 0,-2-4-26,-3-2 1,3 1 0,-1-1-1,-3 2 29,-1 4 0,4-4 1,-1 3-1,-1-2 52,-3-3 1,-1 6 0,0 1 0,0 2-23,0 4 0,-5-3 1,0-1-1,-1 1 30,-1-1 0,3-3 0,-7 3 0,0 0 38,2 1 1,-5-5 0,5 7-1,-2 1 1,0 1 1,0 3 0,-5 0 0,1-1 51,4 1 0,-9-8 1,4-1-39,-2-1 1,-1 3 0,3 6 0,0-1-29,-1-4 0,1 4 0,-2-4 0,-2 4-5,-2 2 0,0-1 1,6 1-1,-1 0 13,1-1 0,-6 3 0,-2 1 0,1 2-35,-1-2 1,2 4 0,4-2 0,-2 1 2,-2 0 1,-5-2 0,3 4-1,1 1 60,-1 0 0,-3-6 0,3 4 0,-1-2 31,-4 0 0,3 2 0,1-4 0,-1 3-39,1-3 0,3 0 1,-5 0-1,0 2-21,1-1 1,2-1 0,6 0 0,-2 2 12,-2-1 0,1-3 0,2-1 0,-1 1-25,-1 4 1,-3-1 0,4 4 0,-2 1 16,2 0 0,-3-4 0,-1 5 0,0 3-40,1 1 0,1-4 0,5 1 1,-1 0-29,-4-3 1,4 6 0,-5-5 0,-1 2 42,-3-1 0,1 1 1,-1 5-1,-2 0-7,-2 0 0,4-2 1,-1-2-1,-1-1-18,-2 1 0,4 2 1,2 2-1,-1 0 16,1 0 0,3-5 0,-4 0 1,3 1-21,3 2 0,-4 2 1,2 0-1,1 0 6,-3 0 0,6 0 0,-6 0 0,2-2 29,0-3 1,-10 3-1,1-3 1,-2 3 21,-3 2 0,-2 0 1,-1 2-1,-2 1-111,-1 3 1,-6 6 0,5-1-158,-5 4 228,-1 1-1282,0 1 903,-7-1 191,-2 8 0,-15 1 0,-3 8 1,-4-1-1,-2-1-148,0-3 0,-2 3 1,-3-2-1,-2 5-551,3 4 0,38-18 0,-2-1 0,-37 15 0,-2 2 866,-2 3 0,4 4 0,-4-5 0,4-1 0,-4-3 0,43-17 0,1-1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02:47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344 66 8114,'-9'-7'939,"-5"5"0,6-3-545,-3 10 1,-1 4 0,4 10 0,1 1 401,0 1 0,-4 8 0,4 1 0,-1 4 296,1 4 1,-4 8 0,4-3-1,-2 5-437,-4 1 0,4 5 1,-2 3-1,-2-1-429,-1 0 0,3 4 0,0-3 0,0-1-440,2 1 1,-5-3 0,4-7 0,0-1-220,-1-3 0,7-8 1,-3-2-1,1-10-1615,1-4 1,-2-5 242,1-3 0,-1-7 0,-4-13 0,5-10 1805,5-4 0,1-12 0,0-7 0</inkml:trace>
  <inkml:trace contextRef="#ctx0" brushRef="#br0" timeOffset="360">115 50 8115,'18'-5'456,"4"-1"1,-2-5 0,6 6-1,-1-1 123,1-1 1,6 5 0,5-3-1,-5 3 25,-3 2 0,2 0 0,4 0 0,-4 2-91,0 3 1,-2 4-1,-2 9 1,-5 2-150,-4 2 1,-2 7-1,1-1 1,-3 3-92,-3 1 0,-3 1 0,-8 0 0,0-1-315,0 1 1,-2 0 0,-5 0 0,-8-1-538,-5 1 1,-9 0-1,2-2 1,-4-4-724,-2-5 0,0-4 1,-1-2-1,-3-1-410,-1-4 1,0-4 1711,5-7 0,0 7 0,1 2 0</inkml:trace>
  <inkml:trace contextRef="#ctx0" brushRef="#br0" timeOffset="1433">835 737 7303,'15'-16'181,"-4"0"0,1 5 0,-6 0 2003,-2-2-1965,-3 6 1,-2-6 0,-5 8 0,-5 1 28,-3 2 1,-3 2 0,1 2 0,0 2-24,-1 1 0,-5 10 0,1-1 0,1 6-54,1 0 1,-2 4 0,-1-1 0,2 3 29,1 3 0,9 0 1,-1 0-1,0-3-160,2-3 0,0 6 1,5-3-1,-2-1-52,3-3 1,1-4 0,4-3 0,3-4 34,6-6 0,4-3 0,1-2 0,0 0-123,1 0 1,1-9-1,2-7 1,2-8-73,-2-2 1,4-4 0,-3 0-1,1-4 93,2-4 1,-6 0 0,2 7 0,-5 3 143,-5 7 1,0 2 0,0 3 409,-4 0-347,-4 7 0,-2 9 1,0 10-1,0 5-66,0 1 0,-2 6 1,-2 2-1,-3-1 27,-2 1 0,5 3 0,-1-5 0,3 0 72,2 2 1,0-12-1,0 5-58,0-3 1,2-1-1,3-2-78,6-6 0,4-3 0,1-2 0,0-2 19,1-3 1,-1-2 0,-1-6 0,-3 2-73,-1-2 1,0-1 0,6-4-1,-1-2-1,0-2 1,1 0-1,-3 6 1,-1-3 9,-2-2 0,0 2 1,3-2-1,-1 4-191,-2 6 0,-6-1 0,5 4-167,-3-1 0,-2 4-140,-5-6 363,0 7 0,0-1 157,0 10 1,2-3 69,4 3 0,3-3 1,5-4-50,-3-3 1,4 1 51,-4-7 0,-2 8 0,0-5 0,0 3-79,0 0 0,-4-6 1,6 5-1,0 1 165,-2-3 1,6 5 536,-4-8-527,3 7 1,-5 4-1,-3 11-46,-4 4 0,-4 1 0,-2 0 1,-3 3 94,-2 3 1,3-2 0,-3 5-1,2 0-29,3 1 1,-3-4-1,2 3 1,1-1-3,2-4 1,2 3 0,2-3-1,3-3-386,6-4 0,4-8 1,1 4-1,2-2-902,4-3 0,-2-2 1,6-4-1,-1-3 1097,1-6 0,1-11 0,6-4 0</inkml:trace>
  <inkml:trace contextRef="#ctx0" brushRef="#br0" timeOffset="2039">2537 426 8161,'0'9'856,"-2"-1"1,-1-10-446,-3-4 0,-6 5 0,1-5-196,-4 4 0,-3 2 0,-2 0 0,-4 0-73,-1 0 1,-1 2 0,-3 2 0,2 3-249,-2 2 0,3-5 1,-1 3-1,0-1-424,1-1 1,-4 2-1,4-3 1,1 1-240,3-1 0,4-2 1,1-2 768,1 0 0,0 7 0,-1 2 0</inkml:trace>
  <inkml:trace contextRef="#ctx0" brushRef="#br0" timeOffset="2362">2521 590 8065,'9'0'1628,"-4"-5"1,-10-1-1345,-6 2 0,-11 3 0,-5 1 1,-4 0-776,-2 0 0,1 0 0,-5 1 491,-6 5 0,6 3 0,-10 7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04:52.3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742 94 8253,'6'0'317,"0"0"0,2 0 1181,0 0 1,1-4-1121,-3-3 0,-2 2-203,-4-1 0,-1 3 1,-1-4-1,-2 1 8,-2 1 0,-1-3 0,-5 4 0,-1 0-85,-2 0 0,2-4 0,-3 3 0,0 0-37,-2 2 1,-1 0 0,0 1 0,1-1 15,2 1 1,-5 4 0,3 2 0,0 2-32,1 1 1,1 2 0,-2 0-1,1 1 78,1-1 1,4 2 0,-3 0-1,1 2 100,3-2 0,0 1 1,2 0-1,-1 1-1,1 2 0,0-3 0,3 2 0,2-2-73,-1 1 0,4 1 1,-2-3-1,2 2-84,1-1 0,0 1 0,0 0 0,0 0-41,0 0 0,4-2 0,3 2 1,1-3-81,2 0 0,-1-4 0,1 0 1,-1 1-16,1-2 1,-2 0 0,-1-3 0,0 1 80,0 0 0,-2 1-4,2-1 0,-4 3-215,3-3-479,-4 1 406,3-4 0,-7 0 0,-1 0 162,-3 0 0,-2 0 1,-2 0-1,1 0 119,-1 0 0,1 0 0,-1 1 0,1 1 170,-1 1 0,-3 1 0,1-2 1,-1 3 54,-1 0 1,3-2 0,-4 3-1,0 2-52,0 0 0,1 2 1,-3-1-1,2 1-11,1-1 0,-2 1 0,3 0 0,-1 2 4,0 1 0,1 2 0,4-1 0,-1 0 48,1 0 1,-4 2 0,1 1-1,0 3-23,1 3 0,2-1 0,0-2 0,2 1-62,1 1 0,0 1 0,-1-2 0,2 3-31,1 0 1,0-2-1,4 2 1,1 1-46,3-1 0,2-3 0,7 1 0,4-2-52,4-1 1,3-1-1,5-1 1,3-3-6,3-4 0,1 1 0,-1-8 0,-3-1 255,1-1 0,-3-1 0,0 0 0,-3 0-188,-5 0 1,-2-3 0,-1-1 0,-1 0-852,-2-1 1,2-2-1,-2 0 1,2-4-1506,1-2 0,3-4 2293,0-2 0,4-5 0,-1-4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04:53.9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0 123 8261,'4'-6'178,"3"3"0,1-1 0,2 0 0,-1-1 199,1 1 1,0-3 0,3 0 0,2-1-112,-1-1 1,3-1 0,-3 1-1,0-1 109,-1 1 0,0 0 1,-3 3 140,-1 3 0,1-2-346,-1 2 1,0 1-1,-3 5 1,-3 4-125,-2 1 0,-1 3 1,-1 0-1,-1 3-73,-1 1 0,-5 1 0,2 4 1,-2 1 122,-2 1 1,1 7 0,-1 0 0,1 1-3,-1-1 0,-3 0 1,1-1-1,1 1 14,4-1 0,-2 0 0,4-2 0,0-2-18,2-1 1,-2 3 0,2-3 0,1 1 67,1 3 0,1 0 0,0 2-139,0-1 0,0 0 1,0-2-1,1-1 1,2 1 29,4-2 0,1-1 0,2-5 0,0-2-39,3-3 0,2-1 0,4-1 1,1-4-152,2-1 1,5-3-1,5-3 1,0-1 47,0-2 1,-2-6 0,3-5 0,-2 0 46,1-3 1,0-4-1,-4-3 1,1 0 57,-1-2 1,-2-2 0,-2 0 0,-1-1-115,-2 1 1,1-4 0,-2 0 0,-2 1 21,0-2 0,-4 2 0,-1-2 0,-4 0-18,-2 2 1,-3 3 0,-4 1 0,0 3-194,0 1 0,-3 2 1,-2 5-1,0 3 138,-2 3 0,-2 1 0,0 2 0,-1 1 112,1 2 1,-1 1-1,1 3 1,-1 0-50,1 0 0,-1 3 0,1 1 0,-1 2-25,1 1 0,2 2 0,1 0 681,-1 1 0,2-1 1,2 1-66,2-1 0,1 1 1,1-2-1,1-1-145,2 0 0,3-5 0,-2 2-14,0 0 1,4-3 0,-3 4-39,3-1 0,0-3 0,1 3-103,-1 0 1,1-3 0,-1 3 0,2-2-64,1 1 1,-1-2 0,2 2 0,-2-2-148,2-1 0,-1 1 1,3 1-1,1 1-452,-1 0 1,3-2 0,-1-1 0,3-1-618,2-3 1,4-2 0,1-7 0,2-2-1724,3-3 2801,4-6 0,2-4 0,5-6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04:22.4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280 177 7935,'13'-10'988,"-3"0"0,1 5 1,-6-4 611,-1-3-1090,-3 6 1,-2-1-52,-4 7 0,-3 0 0,-7 2-145,0 3 1,0-2 0,1 7 0,0 1-111,5 2 0,-4 2 1,3 0-1,-3 1 5,-2 4 1,0-2 0,0 5 0,1 0-141,-1-1 0,0-2 0,1 3 1,0-2-67,5-3 1,-4 4 0,4-3 0,1 1 74,3 1 0,-1-5 0,1 6 0,1-3 15,3 1 0,-4 1 1,0-3-1,2 2-35,1-2 1,4 3-1,3-1 1,3-2-54,0-2 1,5-1 0,-3 0 0,3-1 8,2 1 0,0-2 1,1-1-1,2-4-284,2-2 1,6-1-1,-3-5 1,1 0 22,1 0 1,-2-1 0,3-4 0,-2-3 174,3-1 0,-6-2 0,0 4 1,-1-1 370,-1-3 1,1-2-1,-5-2-54,0 0 1,-6 1 0,0-1-1,-3 0 13,-3 0 0,-1 1 1,-2-1-1,0 0-189,0 0 1,0 6 0,-2-1 0,-3 0-120,-4 2 0,-4 0 0,-2 4 0,0-1-494,0 2 0,1 1 1,-3 2-1,-1 0-1212,-1 0 1756,-1 0 0,-1 7 0,-2 1 0</inkml:trace>
  <inkml:trace contextRef="#ctx0" brushRef="#br0" timeOffset="481">899 89 8541,'-2'13'0,"-1"-2"962,-2-1 0,-6 0 0,2 4-527,1 1 0,-5 0 0,5 1 0,-2 2 116,0 2 1,5 4 0,-5-2-1,1 1 82,0 3 1,-2 2-1,4 1 1,1 1-138,-1-1 1,-2 5-1,4 1 1,1-1-383,3 2 1,1-5 0,0 2-1,0-5-322,0-4 1,5-1-1,1 4 1,1-5-1543,-1 0 1,6-4-1,-2-7 1750,3-1 0,1-7 0,1 4 0</inkml:trace>
  <inkml:trace contextRef="#ctx0" brushRef="#br0" timeOffset="2064">1621 0 8009,'14'0'0,"1"0"567,0 0 0,0 2 0,-1 3 1,1 4 836,0 5 0,0 2 0,-1 4-722,1 4 1,0 6-1,-2 4 1,-2 5-1,-3 4-133,-1 1 1,0 0 0,-4 2 0,2 2-174,-2 1 1,-3 0-1,-3-5 1,-4 0-746,-1 0 1,0-1 0,-4-4 0,3-4-709,-3-4 1,-1-2-1,-3 1 1,-2-1-1882,-2 1 2958,0-8 0,-1 13 0,-2-4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04:30.6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310 162 8236,'10'-13'0,"0"2"518,1 1 1,-4 5 515,-2-5-777,-4 7 1,-7-4-1,-4 9-94,-3 3 0,-2 2 0,1 2 0,-1-2-58,0-1 0,2-2 0,2 6 1,1 1-91,-2 2 0,-1 2 1,-2 1-1,1 2 96,-1 2 0,0 6 0,0-1-94,1 2 0,-1 3 1,0-1-1,1 1 0,-1-2 50,0-4 0,2 2 0,2-4 0,2-1-11,3 0 0,1-1 0,5-5-56,0-1 1,2 1 0,2-2 0,6-1-117,3-3 0,2-5 1,0 1-1,0-4 61,-1-1 1,6 0-1,1-1 1,0-3 53,1-1 1,-1-6 0,-3 1-1,2-3 135,-2-2 1,-2 1 0,-1-1 0,0 0 56,-1 0 0,-4 1 0,-2-1-149,-1 0 1,-2 5 0,-5 1 0,0-3-49,0-1 0,0 3 0,0 0-1281,0-1 1,-2-1 0,-3 1 1286,-5 1 0,-3 0 0,-1-4 0</inkml:trace>
  <inkml:trace contextRef="#ctx0" brushRef="#br0" timeOffset="410">796 0 8377,'-14'0'117,"4"5"0,2 2 0,0 1 325,-1 3 0,1 3 1,-3 0-1,1 1 12,-2 0 0,-1 1 1,-1 4-1,-1 4-91,0 4 0,-5 6 1,1 2-1,2 1-194,6-1 1,-2 4 0,5 0 0,0 1-179,3-2 0,-2-3 0,2-7 0,4 1-1135,4-1 1,3-4 1143,4-1 0,10-6 0,-4 4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04:29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0 384 9430,'7'10'1054,"3"0"0,-2-7 0,2 2-764,1-4 0,2 4 1,2 0-1,0-1-46,-1-3 0,3-1 0,2 0 0,4 0-27,0 0 0,12-1 0,-1-4 1,5-5 185,1-3 1,0-2-1,-4 2 1,2 1 69,3 3 0,-5-1 0,-2-5 0,-2 2-260,-3 3 1,0-1 0,1 4 0,-2-1-317,-4-4 0,2 4 1,-4-2-1,-1 1-223,0 0 0,-1 1 0,-5 5-4175,-1-2 426,-5-6 4075,-9 9 0,-9-11 0,-5 5 0</inkml:trace>
  <inkml:trace contextRef="#ctx0" brushRef="#br0" timeOffset="373">840 1 8616,'15'2'659,"-1"2"1,1 0 0,0 6 0,0-1 336,-1 0 0,-2 4 1,1-4-600,3 5 0,1 0 1,-8 1-1,-4 0-158,-3-1 0,-2 1 0,-2 0 1,-3 1-796,-4 4 0,-1-4 0,-3 4 0,-5-4 556,-4-1 0,-2 6 0,-6 2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04:26.0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133 1208 8229,'10'0'1763,"0"0"0,-5 0-922,4 0 0,1-5-496,5 0 1,-7-1 0,-1 2-40,-1 0 0,2-6 1,6 3 129,-5-1 0,4 3-82,-3-5 1,3 7-1,2-4-26,0 1 0,-5 4 0,-1-3-85,3 4 1,1-1 0,2-1 0,-1-2-9,1 2 0,0 1 0,1 2 0,2 0-38,2 0 1,6-5 0,-1-1 0,1-1 83,-2 0 1,4 3-1,-3 2 1,1-1 79,-1-2 0,1 0 0,-5 5 0,0 0-79,1 0 1,2 0 0,-3 0 0,2 0 22,4 0 1,2 0 0,4-2-1,1-1 22,-1-2 0,3 0 0,-2 5 0,-1 0 28,-2 0 1,-1-5-1,-3 0 1,0 2-356,-3 1 0,-6 2 0,2 0 0,-4 0 0,-1 5 0,0 0 0,-1 0 0,-1-3 0,-3 3 0,-3-2-1612,-7 7 0,0-5 0,-2 3 0,-3 0-4656,-5 0 6268,-9 2 0,-4 5 0,-7-1 0</inkml:trace>
  <inkml:trace contextRef="#ctx0" brushRef="#br0" timeOffset="299">1356 825 8954,'15'-5'0,"-1"0"0,1 2 1130,0 1 1,-1 4 0,1 3-211,0 5 1,0 3 0,-2 2 0,-2-1-201,-1 1 0,-7 5 0,2 1 1,-3 0-1,-4 2-438,-3 0 1,-3 0 0,-7 3-728,1-1 0,-8-6 1,-2 4-1,-4 0 445,-1 0 0,-7 2 0,-2 4 0</inkml:trace>
  <inkml:trace contextRef="#ctx0" brushRef="#br0" timeOffset="1265">339 133 8883,'0'-9'2686,"-6"3"-2332,-4 6 1,2 0 0,-2 0-93,-2 0 0,-1 2 0,0 2 1,2 6-28,1 3 0,0 2 0,-5 2 0,-1 1-90,-4 1 1,4 6 0,-4-4-1,4 2 36,1 3 1,-1 2 0,-2 1 0,0 1-288,5-1 1,-2-1 0,7-2-1,-2-3 50,0-1 0,7 2 0,-2-4 0,3-2 82,2-2 1,2-1 0,3-2 0,5-2-39,3-1 1,7-7 0,2 2 0,5-3-54,4-2 0,1 0 1,-2-2-1,-2-3 148,-4-4 0,3-4 0,-6-1 0,0 3 77,0 1 0,-6 2 0,-5-3 0,0 1-5,-2-2 1,-2 4 0,-6-2-256,0-1 0,0-2 0,0-2-513,0 0 0,0 1 0,0-1-675,0 0 1,-6 2 1287,-4 3 0,-3 4 0,-2 6 0</inkml:trace>
  <inkml:trace contextRef="#ctx0" brushRef="#br0" timeOffset="1599">634 74 8363,'-5'10'267,"0"-1"1,-5 1 0,4 5-1,-2 0 256,-4-1 1,-1 6-1,-2 1 1,2 1 59,3-1 0,-1 3 0,4-2-336,-1 1 1,3-5-1,-3 3 1,2-1 0,2-1 10,3-1 0,1-1 0,0-3 0,0 1-643,0 0 0,1-5 0,4-2-2119,5-2 1,3-1 2503,2-5 0,0 7 0,-1 1 0</inkml:trace>
  <inkml:trace contextRef="#ctx0" brushRef="#br0" timeOffset="2020">914 133 10032,'-7'8'711,"6"0"0,-6-5-354,1 2 1,-3 5-1,-5-3-4,-1 1 0,0 2 0,0 4-280,1 1 0,-1 0 0,2 0 1,1-1 13,3 1 1,5-5-90,-1 0 1,5-2 0,5 2 42,5-5 1,5-4 0,3-2 96,2-4 1,-6 3 0,-4-3 0,2 3 405,1 2 0,1 0-359,1 0 0,-5 5 0,-2 2-166,-1 1 1,-2 2 0,-5 5-484,0-1 1,-7 1-1,-3 0-906,-3 0 0,-2-6 1,1 0 1369,-1-3 0,0 6 0,0-4 0</inkml:trace>
  <inkml:trace contextRef="#ctx0" brushRef="#br0" timeOffset="2304">1091 0 8363,'14'15'397,"1"0"1,-7-1-1,-1 3 1,-2 1 334,0 1 0,0 7 0,-4-3 0,2 2-532,2 0 0,0-1 0,-5 6 0,-1-3-436,-4-2 1,-3 3-1,-7-4 1,0 2-415,0-1 0,-4 1 650,-1-6 0,-6 6 0,3-3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04:32.4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0 272 8578,'15'-10'308,"0"0"1,-1 2 0,1-4 0,0 3 76,-1-3 0,-4-1 0,0-3 0,2-2-188,1-2 0,1 0 0,1 6 1,-2-1-32,-3 0 0,1-4 1,-4 1-1,0 3 79,-1 3 0,-1 7 49,-5-4 0,0 7-119,0 2 1,-7 7 0,-2 7-1,-4 1 0,3 0 1,2 0-1,1-1-2,4 1 1,-4 1 0,2 2 0,0 2-21,-1-2 0,4 0 1,-3 0-1,4 2-138,1-2 1,-5-2 0,0 0-1,2 2-314,1 2 0,2 0 1,0-6-1,0 1-538,0 0 1,0-5-1,0 0-462,0 1 0,5-3 1,1 0-521,3-1 1819,0-2 0,0-5 0,-3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04.6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80 8143,'13'0'1588,"-4"-1"-990,0-4 0,-6-2-366,1-6 1,-4-1 38,-4 1 1,-3 1-217,-7 3 0,5 3 0,2 8 0,-1 1-124,1 1 0,4 6 0,-1-1 0,1 3 334,-2 2 1,4-6-1,-4 1 120,4 2 0,2-5 0,4-2-108,4-2 0,2-2 0,3 0 395,-1 0 1,1-6-562,-1-3 1,-4-2 0,-2 1-697,-1 1 0,-1 5-2758,-5-5 3343,-6 6 0,-2 3 0,-5 7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04:32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8803,'10'8'1479,"0"-3"1,2-4-1,1-1-1363,1 0 0,1 0 1,0 0-778,0 0 0,-1 0 0,1 0 705,0 0-44,-1 0 0,-5-6 0,-3-2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04:33.0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1 9048,'14'6'0,"0"4"0,-5 5 750,-4 4 1,2-1 0,-1 7-1,1 1-189,-1 2 0,-1 6 1,-5 4-1,0 1-362,0 2 1,0 5 0,0-7 0,-1 4-533,-4 1 0,-3-1 0,-7-2 1,0-4-3147,0-1 3479,1-8 0,-8 0 0,0-5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04:39.0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280 280 8435,'15'0'1818,"-7"2"-274,-3 3-1177,-3-4 1,-4 6 0,-3-7-61,-4 0 0,-5 5 0,0 1 0,-1 3-40,0 2 0,-4 2 1,-1 2-1,2 0-119,2-1 1,-1 8-1,-1 2-106,-1 4 1,-1 1-1,5-1 1,0-2 0,2-1 97,4 1 0,-5 2 1,6 2-1,0-1-212,3 0 1,4-1 0,1-2 0,0-1 131,0 1 1,1-3 0,4 0-1,3 0 6,0 0 0,10-5 0,-3 2 0,2-2-53,-1 1 1,5-2 0,2 1-1,2-5-32,-1-4 0,1-5 1,4 1-1,1-4-92,-1-1 1,1 0 0,1-1 0,0-4 92,-2-5 0,2 2 1,-9-2-1,-1-2 82,0-1 1,-1-1 0,-5-3 0,-2-1-60,-3-1 0,1-1 0,-6 5 0,-2 1 94,-1-1 0,-2-5 0,0 0 0,0 2-225,0 2 168,-7 1-947,-1 7 443,-7-5 179,1 5-1991,5 0 943,-10 1 639,9 7 692,-11 0 0,-1 0 0,0 0 0</inkml:trace>
  <inkml:trace contextRef="#ctx0" brushRef="#br0" timeOffset="375">988 148 8653,'-2'14'0,"-3"3"358,-5 2 1,-3-1 0,0 5-1,2 0 318,1 0 1,0 2 0,-3 4-1,1 1-91,3-1 1,5 7-1,-2 3 1,1 2-381,0-1 1,0 2 0,5-4-1,2 1-165,3 0 0,3-6 0,6 1 0,1-4-1922,0-6 0,1 3 1882,4-8 0,3 8 0,6-5 0</inkml:trace>
  <inkml:trace contextRef="#ctx0" brushRef="#br0" timeOffset="1492">1930 0 10510,'17'7'0,"1"3"0,2 4 943,-2 6 1,0 10-1,0 9 1,1 5 426,-1 5 0,-3 5 1,-4 10-1,-2 5-983,-3 3 1,-1 0-1,-5-2 1,-2-3-921,-3-1 0,-3-4 0,-8-8 0,-4-5-1163,-4-3 1,-4-8 1695,-2-4 0,-6 4 0,-1-1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05:03.4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399 77 8741,'10'0'701,"-4"0"1,-1-1-197,-1-2 1,0 0-313,-4-3 1,-4 0 0,0-4 0,-1 2-68,-2 2 1,-2-2 0,0 4 0,-1 0 23,1-1 1,-2-1 0,-2 3-1,-1 1 51,-1 1 1,-3 2 0,3 1 0,-1 2-53,0 1 0,1 2 1,-3 2-1,1 1-11,1-1 1,4 1 0,0-1-1,1 1-2,2-1 0,-4 1 0,1-1 0,3 1 46,1-1 0,3 1 1,-2 0-1,0 2 214,0 1-275,3-1 27,0-2 273,4 4-190,0-4-108,0 4 82,0-5-145,0 1 109,0-1 18,4 1-313,1-1 77,5 1 58,-1-1 138,1-3-339,3 2 142,-2-7 1,6 4-117,-5-1 80,1-3 100,-3 3 1,-1-4 0,1 0-1,-1 0 1,1 0-67,-1 0-186,-4 0 252,4 0-70,-4 0-461,0 0 1,3-4-535,-5-3 867,0-1 1,-4-1 300,-2 3 1,-2 2 0,-5 4-1,0 0 70,-3 0 1,2 3 0,-1 1 0,0 0-73,-1 1 0,3 1 0,-4-2 0,1 2 348,1 1-107,-1 1 35,4 2-286,-1-1 34,1 1 292,-1-1-104,1 1-69,-1-1-74,1 5 458,-1-3-211,5 2 1,-4 1-109,8-3-114,-7 11 137,7-6-118,-3 7 183,-1 0-1,4 1-397,-3 1 0,4 2 1,0-3-1,0 2 1,0-2-1,1-1-259,2-2 0,6-5 0,5-3 1,3-3-480,3 0 1,6-5 0,0-3 0,5-5-143,4-6 1,-2-6-1,1-7 1,-1-3-1232,-2 1 2098,-2-3 0,0 2 0,-1-3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05:09.1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85 10415,'6'-7'1560,"0"1"0,1 4-1310,2-1 0,1-1 0,-1 0 0,0 1-51,-3-1 1,4 2-1,-2-3 1,4-1-76,-1 1 0,0 2 1,-2-2-1,1-1-8,-1 1 1,1 3 0,-1-2-109,1-1 1,-1 4 46,1-2 0,-5 3 0,-2 3 0,-2 5-155,-1 3 0,0 1 0,0 4 0,0 1-53,0 1 1,-3 1 0,0 0-1,0 0 100,-1 0 0,2 3 0,-2 1 0,1 0 63,0 1 0,-1 2 0,2-1 0,-2 2 207,2-2 0,1 2 0,1-1 0,0 0-114,0 0 0,0-2 0,1-3 0,2 0-54,4-3 1,4 0 0,3-5-1,0-3-11,0-2 1,6-4-1,-1-4 1,1 0-57,0 0 1,2-1-1,0-3 1,0-5-3,2-3 1,-4-5 0,2-1-1,-3-5-165,-3-1 0,2-2 1,-3-6-1,2-2 16,-1 0 0,1-5 0,-4 4 1,-3 0 75,-2 1 0,-3 2 0,-3 5 0,1 1-7,-1 4 1,-1 3 0,-1 2 57,0 2 0,-3 3 0,-1 0 45,-1 5 0,-2 3 124,-2 4 1,-1 1 73,1 2 0,3 1 0,0 4 26,2-2 1,0-1-1,2 3-65,-1-2 1,-1-3-6,4 3 0,5-4 4,1 2 1,-1 0-44,2-1 1,-5 1-30,1-1 1,-2 0-44,-1 3-14,4-4 0,-3 3 63,2-2 1,-2 0 0,0 3 77,3 1 1,-3-1 0,2 0 0,-1 0 115,1-1 1,-1 4 0,5-3-163,0 3 0,0-3 0,1-1 0,-2 0 24,1-3 1,2-1 0,0-1 0,1 0-238,-1 0 1,4-3 0,1-3 0,0-1-186,-1-4 1,3-1 0,-2 0 0,0-1-252,-1 2 0,3 0 0,-3 2 1,-2-1-762,0 1 1283,-2 3 0,1-2 0,-1 3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05:14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4406 57 8926,'-7'0'843,"-1"0"0,1-4-612,-4 0 1,1-1 0,1 3 0,2-2-107,-2 2 0,3-1 0,-2 1 0,0-2 31,-2 1 1,2 2-1,1 1 1,-2-1-67,-1-3 1,3 3 0,0-3 0,-2 3 31,-1 1 0,-1 0 1,0 0-1,-1 0-23,1 0 0,0 0 0,0 0 0,0 0-20,0 0 0,0 0 0,-1-1 1,1-2 79,0 0 1,-4-1 0,0 4 0,0 0 72,-1 0 0,0 0 0,-4 0 1,2 0-47,-2 0 1,-1 1-1,-3 2 1,0 1 14,-2 3 0,-2-4 0,4 4 1,-4-2-72,0-3 1,-1 1 0,0-1 0,1 2-207,1-2 1,-1-1 0,-6-1 0,1 0 158,-1 0 1,-4 0 0,-2 0 0,0 0 16,3 0 0,-2 2 0,-1 0 0,-1 3-28,0 1 1,0-3-1,-3 2 1,-1 0-45,0 2 1,-3-1 0,-1 1 0,0-1-74,3 0 0,-4 0 0,5 3 0,-2-2 119,-3 2 0,1 1 0,-6 1-2,-1 0 0,7 4 0,-7 1 1,2 1-1,-1 2-24,-1-2 1,-2 7 0,0-3 0,1 1-44,-1 3 1,-1 0-1,4-2 1,-1 2 15,0 1 1,0 4 0,0-3-1,2 0-11,2 1 1,-5 1 0,4-1 0,1-1-65,1 0 0,2 4 0,4-2-7,-4-1 68,3 4-859,-8-3 850,8 4 1,-4 1 0,6-1 1,-5 6 0,2 0-1,3 2 0,2 0 1,1-1 0,-3 2-1,2-2-6,1-2 1,2 4 0,-2-1-1,4 1-20,2-1 1,-1 6 0,1-3 0,4-1-24,3-1 0,2-2 0,2 2 0,1-2 55,0-2 0,-1 4 0,5-2 0,-1 1-16,2 0 0,-2-2 0,4 3 1,0-1 129,-1 1 1,3-2 0,2 0 0,1-1-146,0 1 0,4 0 1,0 1-1,3-3-21,1 0 1,2-3-1,1 3 1,1 0 27,3-1 0,2 0 1,5-4-1,2 1 18,1-1 0,0 1 1,5-1-1,0 1-7,2-1 1,2 1-1,-1-1 1,0 2 34,1 2 0,-1-2 0,2 3 1,0-1-24,2 0 0,4 1 0,-1-4 0,0 1-16,2-1 1,9 1 0,-4-5 0,4 1-10,0-1 0,1 1 0,4-4 0,0 0 48,-1 1 1,5 1-1,0-3 1,1 0-14,-1 2 1,5-5 0,-2 3 0,2-2-8,2-2 0,0 0 0,-1 1 0,1-1-1,0 0 1,3 1-1,2-1 1,0 0-12,0 1 0,3-1 0,-1-1-285,3-2 114,1 2-836,0-9 994,5 4 0,-2-5 0,3 0 0,-2 1 1,1 0-1,0 0-14,-2 0 0,2 5 1,-1-6-1,-2 3 33,-1 2 0,4-4 1,1 3-1,2-3-9,-1 0 1,-3-3 0,4 0 0,2-3 23,0-1 0,7-1 0,-4-5 0,1-2-84,2 0 0,0-6 0,-2 1 1,1-1 112,-2-3 1,3 1-1,-1 0 1,-1 0-51,-2 0 1,0 1 0,1 1-1,0 2-3,1-2 0,-4-1 0,6-1 0,-2 0 242,1 0 1,4 0 0,-3-2-1,0 0-219,0-2 1,2-5 0,-2 3-1,0-2 7,0 0 1,-1 6-1,-4-3 1,-2 1-2,-6 0 1,6-4-1,-5 3 1,3-1-44,0-3 0,3 3 1,-5-2-1,1-1-10,2-1 1,-9-5-1,10-1 1,-4 0-64,-1-1 0,0-3 1,-1 2-1,-1-2 71,-3 1 1,0-1 0,-6 5 0,2 1 40,3 2 0,-8 0 1,0 0-1,-2-2-21,0-1 1,3 0 0,-6 2 0,3-2-8,1-3 0,-2 0 0,-2-1 0,-2-2 9,-1-4 0,-3 1 0,2-2 0,-2 3-1,-1 0 1,-4-3-1,-2 0 1,-1 1-26,-6 1 1,1-1 0,-4 2-1,-1 0-46,-2-2 0,-2 3 1,-2-5-1,-1 4 28,-2 0 1,2 0 0,-4-2 0,2-1-34,-1 1 1,-3-4 0,3 0 0,-1-1-9,0 0 0,-3 1 1,1-5-1,-3 2 90,-1 2 0,-3-1 0,-2 4 0,-1 2 9,-3 2 1,0 0 0,-2 1 0,0 1 5,0 2 1,-2-1-1,-1 5 1,-3 0-1,-1-1 1,-3 2-1,3-4 1,-3 2-14,-1 2 1,0 2 0,0-1 0,-1-1-8,1-1 0,0 0 0,-1 5 0,-2 1 13,-1 2 0,-3-1 1,2-2-1,-1 1 44,1 2 0,-3 3 1,0-2-1,-2-1-24,-1 1 0,-1 0 1,1-3-1,0 2-6,-1 2 0,-3-4 1,-1 3-1,0-2 7,0 1 1,-3-1 0,4-2 0,0 1-85,-1 2 0,2-1 0,-5-3 1,0 1 19,2 2 0,-4-2 0,2 4 0,-1-2 7,1 1 1,-2 0 0,2-2 0,-2 2 7,-2-2 0,5 0 0,-1 0 1,-1 3 15,-1 1 0,-2-3 0,1 3 0,1 0-2,2 0 1,-2 0 0,2 2 0,-2-1 8,-2 2 1,1 0 0,-1 2 0,1 0-4,-1 0 1,1 0 0,-1 0 0,1-1-1,0 1 0,0 1 0,2 2 1,2 2 7,-2 1 1,-2-3 0,0 3 0,-1 0 13,1 0 1,0 2 0,-1 1-1,2 0-21,2-2 1,-5 0 0,4 3 0,2-1-21,0-2 0,2-1 1,2 3-1,-1-3-7,1-2 1,1 1 0,-1-2 0,-1 1 20,1 2 1,-2-2 0,-1 2 0,0 0 36,-3 0 1,2 1 0,0 4-1,-1 0 6,1 0 0,-1 0 1,2 0-1,1-1-27,0-3 0,1 3 0,2-3 1,-1 3-16,-1 1 1,0-4 0,4 1-1,0 0 3,-1 2 1,-3 1 0,0-1 0,2-2 61,0 0 0,-2-1 0,0 4 1,1 0 9,2 0 1,-3 0 0,0-1 0,1-2-6,1-1 0,-2 1 0,-1 1 0,0 0-59,-1-2 0,-3-1 0,2 3 1,-3-3-20,-2-1 1,1 0 0,-2-3 0,-1 3 14,-1 1 1,-2-3 0,2 3 0,-4-1-302,-2-3 1,-3 3-1,-1 0 1,-3 1-590,0 3 1,-2-3 0,-4 1 0,1 3 883,3 3 0,-7 9 0,2 7 0</inkml:trace>
  <inkml:trace contextRef="#ctx0" brushRef="#br0" timeOffset="1370">9715 1317 8369,'5'-6'838,"-3"-3"1,5 4 810,-2-1-1333,-2 3 1,-8-5 0,-2 4 0,-3 2-114,-1 0 0,0 2 0,0 2 0,-2 0-54,-2 2 0,3 4 1,-4-1-1,1 0-70,0 0 1,-1 1 0,2 3 0,-1 0-35,2 0 1,0 0-1,2 1 95,0-1 0,5 0 1,1 0 91,0 0 1,4 0 0,-3 1-21,3-1 1,5 0 0,0-1 0,3-2 29,1 0 0,-1-1 0,0 4 1,2 1-66,1-1 0,4 0 0,1 0 1,-1 0-36,-2 0 1,3 1-1,0-1 1,0 0 8,1 0 1,-4 0 0,3 0 0,-2-1 9,-2-2 0,0 2 0,-1-2 1,-1 5-55,-2 2 1,-4-1 0,0-2 0,-2-1-149,-1 0 0,0 0 1,0 0-1,-1 0 3,-2 0 1,-2 1 0,-4-2 0,0-2-40,-3 0 0,1-1 1,-5 4-1,1 0-97,0 1 1,-5-1 0,1 0 0,-2-1-295,-1-3 1,1 2 0,1-5-1,2-2-384,-2-1 0,-1-1 0,-2 0 1,2 0-1431,3 0 0,-2 0 2282,5 0 0,0-5 0,4-1 0</inkml:trace>
  <inkml:trace contextRef="#ctx0" brushRef="#br0" timeOffset="2178">9960 1863 8380,'2'8'618,"1"-1"1,0-1-1,4 2 1,2-4-274,1-3 0,1-1 0,0 0 1,2-1-96,1-3 0,0-1 1,5-5-1,0 0-118,3-2 0,4-2 0,1 2 0,0-2-63,0-1 1,2-5-1,-6 2 1,-3-2 41,-2 1 0,-4 2 1,-2 3-1,-2-1-11,-3 2 1,-2 4 0,-5 2-301,0-2 1,-5 4 0,-2 1-157,-3 3 0,-3 1 0,0 0 297,-2 0 1,0 1 0,4 2 0,0 2 0,-1 1 195,1 3 1,0 4-1,0 3 1,1 2 141,3 2 1,-2-1 0,4 1 0,0-1-14,0 1 1,0-3-1,3 0 1,-2-1 79,1-2 0,3-1 0,4-2-157,4 0 1,1-1-1,4-2 1,0-1-377,2-2 0,5-2 0,-1-3 0,2 0 59,1 0 0,0-5 0,2-2 0,1-3 123,1-1 1,4-2-1,-3-1 1,1-5 55,3-2 1,1-1 0,2-1 0,-2 0 33,-2-3 0,-2 2 0,-3-2 0,0 3-19,-4 0 0,0 1 0,-6 1 0,-1 2 186,-2 4 0,-5 7-189,1 0 0,-7 7 1,-1 1-26,-6 6 0,-8 9 0,-1 5 1,1 2 2,-3 1 0,4 5 1,-5-4-1,1 3-107,0 4 1,2 1 0,-2 0-1,0-1-309,4-1 1,-2-1 0,1 2 0,2-3-418,-2-1 0,2 1 0,3-4 0,2 1-1183,-2-4 0,3-3 1975,-2-7 0,6 0 0,-3 0 0</inkml:trace>
  <inkml:trace contextRef="#ctx0" brushRef="#br0" timeOffset="2404">10540 1774 12830,'33'0'0,"-4"0"0,-3 1 0,-1 2 0,0 1 0,1-1 0,-1 1 0,-2 1 0,0 0 0,-1 1 0,0-1 0,0 0 0,1-1 0,-1-4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05:18.625"/>
    </inkml:context>
    <inkml:brush xml:id="br0">
      <inkml:brushProperty name="width" value="0.11429" units="cm"/>
      <inkml:brushProperty name="height" value="0.11429" units="cm"/>
      <inkml:brushProperty name="color" value="#E71224"/>
    </inkml:brush>
  </inkml:definitions>
  <inkml:trace contextRef="#ctx0" brushRef="#br0">235 0 8830,'0'11'0</inkml:trace>
  <inkml:trace contextRef="#ctx0" brushRef="#br0" timeOffset="231">212 168 8817,'0'7'100,"0"1"1,0 0 0,0 2 0,0 1 0,0 0-12,0 1 1,-5-6 0,-1-1 0</inkml:trace>
  <inkml:trace contextRef="#ctx0" brushRef="#br0" timeOffset="470">201 257 8530,'-6'6'-410,"6"-1"1,6 0-1,5 1 1</inkml:trace>
  <inkml:trace contextRef="#ctx0" brushRef="#br0" timeOffset="684">145 402 11254,'-3'12'0,"-1"2"0,0 1 0,1-2 0,-2 0 0,0-2 0,-2 0 0,3 0 0,-3-1 0,2-1 0,0-2 0,2 1 0,-1-1-49,0 1 1,-4-1 0,1 4 0</inkml:trace>
  <inkml:trace contextRef="#ctx0" brushRef="#br0" timeOffset="901">23 413 8426,'-1'10'0,"-2"-1"-303,-1-2 0,1-3 0,3 3 606,0 2 0,-2 2 1,0 3 545,-2 1 1,0-1-1,4-1 1,0 0-310,0 2 1,0 4 0,0-4 0,2-2-187,1 0 0,-1-2 0,3 0 0,0 0-297,2 0 0,-1-1 0,2-1 0,0-3 0,2-1 0,1-2 0,1-2 0,-1-1 0,0 0 0,0 0 0,0 0-85,0 0 0,0-5 0,1-1 0</inkml:trace>
  <inkml:trace contextRef="#ctx0" brushRef="#br0" timeOffset="2059">848 156 9216,'6'-4'906,"-1"2"1,-6-3-1,-3 5-650,-3 0 0,-3 0 0,-1 0 0,0 0-61,-1 0 1,5 0 0,0 0-1,-2 0 111,-1 0 1,-1 5 0,0 3-158,0 2 0,-1 1 0,1 0 0,0 0-76,0 0 1,1 0 0,1 1-1,2 0 54,-2 3 1,1-3 0,-1 4 0,1-1-138,0 0 1,3 0 0,0-4-1,1 0 45,0 0 0,1 1 1,3-1-1,0 0 225,0 0 1,0 0-102,0 0 0,1-3 0,1-1 0,3 2-48,2 1 1,-4-3 0,4 1-88,-3 0 0,4 2 1,-3 1-1,1-1-1,3-2 0,-3 0 1,1-3-11,2 2 1,1-4-1,1 3 1,0-1-38,0-2 0,1-2 0,-1-1-4,0 0 0,0 0 0,0 0 1,0 0-38,0 0 0,1 0 0,-1 0-70,0 0 1,0-1 0,0-2 23,0 0 1,-1-2 0,-1 2 0,-2-2-54,2-1 1,0 2 0,-1-3 0,0 0 46,1 0 1,-3-1 0,0 3-13,-1-1 1,2 2 40,-3-4 1,0 5 75,-4-5 1,0 4-20,0-3 0,0 3 1,0-3 67,0-2 0,-1 3-133,-3-1 1,-2 0-241,-6 0 1,1-2 0,0 6-613,0 0 1,0 7 947,0 3 0,-5 8 0,-2 2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27:0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27:04.2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750 35 7773,'4'-8'0,"1"2"-260,2 1 643,-5 1 971,4-1-760,-6 3 0,-2-3 1,-2 6-107,-3 3 0,-2-1 1,-1 3-1,1 1 83,-4-1 0,1 4 0,-4 4 0,0 3-190,0 1 0,-5-2 0,0 5 0,-3 2-70,-4 3 0,-3 7 1,2-2-1,-1 3-107,-2 1 0,2 0 0,-2 2 0,1-1-161,1 0 1,0 2 0,4-7 0,-1 1-75,1 0 0,2-4 0,3-4 0,2-2-63,-2-2 0,4 1 0,0-6 0,1 0-2,1-2 1,0-2-1,6 0 1,1-2-241,-1-1 1,4-4 0,0 2-1741,-1-1 1539,5-1 0,-3-9 0,7-3 0,1-2-343,-2-2 1,5-4-1,-1-1 880,1-1 0,9-1 0,-3-5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27:04.5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8781,'10'5'0,"-1"3"0,-1 1 0,0 0 1510,-1-1 0,3 5 0,-2 7-980,2 2 0,2 6 0,1 5 0,1 5 149,2 5 0,1 8 1,-1 2-1,2 2-198,0 0 1,3-6-1,-4 4 1,0-4-221,0-2 1,2-1 0,-3-10 0,-2 1-343,-1-3 1,-1-7-1,0-1 1,0-5-1792,-1-5 1,-3-5 0,-1-1 285,-2-3 0,-1-5 1586,-4-2 0,0-11 0,0-7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14.0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361 1804 8378,'-1'9'1019,"-2"0"-904,-1 1 0,-7 2 0,4 2 158,-1-1 1,-2 0-1,4 1 1,0-1 33,0 1 1,-3-1 0,3 0 0,0 1-97,0-1 0,-4 2 0,3 1 1,-2 3-35,0 2 0,1 1 0,-2 7-70,1 2 1,0 0 0,-3 8 0,2 2 0,1 2 96,-1 3 1,-2-3 0,-2 6-1,2 0-106,4-1 1,-4 8 0,3-1 0,-3 3-123,-2 1 1,6 5-1,-1 0 1,0 4-18,1 4 1,-2 9 0,6-1 0,-1 2 41,-1 0 1,5-2 0,-4 0 0,4-1-117,1-3 0,0 5 1,0-4-1,1 1 49,4 0 0,-2 4 0,6 1 0,1-3 105,2-1 0,1 3 0,0-5-75,1 6 0,1-6 1,1 0-1,2-4 1,-2-6-17,-1-2 0,3 8 1,1-6-1,2-1-55,3-2 0,1 5 0,0-6 0,-1 1 87,-2 2 1,2-6-1,4 0 1,2-4 58,0-4 0,-5 2 0,7 1 0,0-6-27,-1-6 0,4 0 0,-2-9 0,1 0-8,3-3 0,2-3 0,0-2 1,-2-4-15,-2-4 1,-1-8 0,5-2 0,-2-3 94,0-2 0,3-1 0,-7-2-15,1 0 1,2-6-1,2-3 1,-1-3 0,-1-3-12,1-2 0,2-4 0,-1-6-40,-2 0 1,1-1-1,-4-3 1,1-5 0,2-2-14,-2-2 1,3-5 0,-6-1 0,0 0-42,2 0 0,-3-4 1,4 1-1,-2-3 25,-2-2 1,0-1-1,-1-1 1,1-2 35,-5 1 0,2-2 1,-6 0-1,1-1-11,0 1 1,-1-8 0,3 2-1,-3-2-11,-2-3 1,5-1 0,-3 1-4,-1-1 1,1-2 0,-5 3 0,2-2 0,0-1 6,1 0 0,-4-7 1,3 1-27,-3-2 1,-2 6 0,-1-6-1,-3-2 1,-5-2 14,-2 2 0,-2-5 0,0 11 0,0 1-1,0 2 0,-4-2 0,-2 5 0,-2 3 44,-2 4 1,2 5 0,-1 4 0,-1 0-13,-2 1 0,-6-1 0,1 9 0,0-1-6,2-4 1,2 1 0,-2 0 0,-1 1-37,-2-2 0,-4 4 0,2-1 18,0 2 1,2 0 0,-3 4 0,0 1 0,0 2 20,-2 1 1,-1 1-1,0-1 38,2 3 0,0 4 0,-5-4 0,0 1 0,1 2-23,-1-1 1,0-1 0,0 4 0,1 2 43,-1-2 0,0 2 0,-1 6 0,-2 4-15,-1 3 0,-2 3 0,2 2 0,-3 2 51,0 3 1,-3 0-1,4 5 1,-1 0-45,-3 0 1,0 0 0,0 0 0,1 0-51,-1 0 1,-2 0 0,-1 0 97,0 0-60,0 0-255,-6 0 267,5 0-54,-11 0 0,3 2 45,-9 2-1,3 9-626,-11 8-164,12 6 585,-6 6-835,7 7 937,5 7 46,-4 13-1035,11 0 1026,-5 1 0,4 8 0,0-4 0,2 3 0,3 3 0</inkml:trace>
  <inkml:trace contextRef="#ctx0" brushRef="#br0" timeOffset="788">1377 335 8105,'-6'-8'431,"3"2"1,-6 8-62,-1 2 1,2 4 0,-1 6-1,-3 3 246,-4 1 1,1 1-1,-4-3 1,1 3-84,0 2 1,-4-3-1,3 4 1,-1 2-43,1 1 1,0 6 0,3 1 0,-2-3-64,1 0 0,3-3 0,0 0 0,1-3-256,-1 0 1,6-1 0,-1 3-1,-2-3-125,-1-4 0,1 1 1,0-1-1,4-1-97,1-3 0,-3-5 0,3 0-1918,-1 2 0,-1-4 427,-1 2 0,2-2-1202,2 2 1789,4-3 1,1-16 0,7-4 953,1 0 0,4-1 0,-5 1 0</inkml:trace>
  <inkml:trace contextRef="#ctx0" brushRef="#br0" timeOffset="1122">1070 588 8105,'0'-13'0,"0"0"193,0-1 0,0 1 0,0 0 835,0-1 1,0-4 0,0 1 25,0 0 1,-5 2-1,1 2 1,-1 1-261,-1 3 1,3-3 0,-6 4-1,-1-4-497,-2-2 0,-1-1 1,-1-1-1,0-3-469,-4-2 0,-3-6 1,-6-5-1,2-3-1410,3-2 1,-8 3-1,3 2 1582,-1 3 0,-6-6 0,0 7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27:05.4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925 0 7596,'0'12'-120,"-1"-4"0,-3 0 472,-4 1 1,-2 2 0,-3 4 0,-2 0 599,0 0 1,-6 3 0,1 3-1,-2 4-495,-1 2 1,-5 6 0,0-2 0,-1 3-229,0 1 0,-3 0 0,0 2 0,0-1-36,0 0 1,0 5-1,3-5 1,-1 0 42,-3 1 0,1 2 1,-1 0-1,2-1-151,-2-2 0,5-2 1,0-1-1,3-3-105,2-2 0,1-2 1,1-5-1,3-2 47,1-2 0,1 2 1,4-3-1,1-2-409,-1-1 0,1-1 0,2-2 0,3-1-812,1-1 1,-1-5 142,2 1 0,3-4 0,-2-4 256,6-4 1,0-2 0,5-2-1,-1 0 795,0 0 0,9-5 0,-3-1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27:05.9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305 529 8276,'0'-12'970,"0"5"1,0-1 0,0-1-395,0-2 1,-5-1 0,-1 1-1,-2-2 345,0-3 0,-1-1 0,-5-4 0,-2 2-640,2-2 1,-1-3 0,1-2-1,-2-1-649,2 1 1,-3-3 0,0 2 0,0-1 166,0 0 1,0 4 0,3-1 0,-2 4 200,2 1 0,-4-3 0,-1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27:28.7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0 200 7303,'0'12'310,"0"-1"1,0-3-1,0 0 116,0 1 0,0-2 1,1 0-71,3 3 1,-2 0 0,3 0 0,-1 0-26,0-3 1,3 1 0,-1 3 0,-1-2-11,0-1 0,4-1 0,-1 4-116,2-3 1,4 2 0,0-2 0,3 2-1,1 2 59,3 0 1,0 0 0,0-1 0,-2 1 24,2 0 0,1 0 1,2-2-1,-1-1-7,1-1 1,-1-4 0,1 2 0,-1 1-80,1-1 0,-1-2 1,2 3-1,1-2-51,1-2 1,1-1 0,-5 1-1,1 1-26,-1-2 0,1 0 0,0-2 0,3 0-145,0 0 0,0 0 0,-2 0 1,1 0-20,2 0 1,-1 0 0,-4 0 0,1 0 37,-1 0 0,1 0 1,-1 0-1,1 0 7,-1 0 1,1 0-1,-2-2 1,-1 0-2,-2-2 0,1-4 0,3 3 0,1 0 19,-1-1 0,5-3 1,-1 1-1,1-2-23,0-2 0,-2 2 0,4 1 0,-1 1 9,-3-1 0,1 0 0,-2 0 1,-3 1 74,1-1 0,-1 2 0,1 1 0,1-1-63,-1 0 0,-1 0 0,-1-5 0,-1 0-54,1 0 1,2 1 0,5-2 0,2-2-43,0 0 0,3-6 0,-3 1 0,0-1 101,-2 2 0,-3 2 1,-3 5-1,-3 0 274,-3 1 1,1 4-1,-1 2-318,-2 0 0,-1 3 1,-1-2-656,-1 3 1,1-3-1903,0 0 603,-6 0 1,-2 4 823,-8 0 0,-2 0 0,-6 0 0,0 0 1146,1 0 0,-1-5 0,0-1 0</inkml:trace>
  <inkml:trace contextRef="#ctx0" brushRef="#br0" timeOffset="374">1890 24 8312,'12'0'400,"-1"0"0,1 0 0,0-2 64,0-1 1,-1 1 0,2-3 0,2 1-60,0 0 0,6 0 1,-2 4-1,-1 0 63,-3 0 1,2 0 0,-1 0 0,-2 2-154,-1 2 0,-1-2 0,0 6 1,-2 1-140,-2 2 1,1 0 0,-5 2 0,-1 2-434,-2 0 1,-1 6-1,0-3 1,-1 2 94,-3 0 0,-3-1 0,-4 5 0,-1-1-741,0 1 1,-3-1-1,-2-1 1,0-1-1714,0-1 2616,1-6 0,-1 3 0,-1-5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27:27.2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1643 7871,'11'-12'964,"-2"2"-528,-1 2 1,-4-1 0,2 4 0,1-1-1,-2 0 322,0-1 1,4 3-466,-1-3 0,2 3 0,2-3-76,0 2 0,0-4 0,-1 2 0,1-1-48,0 1 0,1 3 0,1-4 0,2-1 20,-2-2 0,-1 4 0,0-1 0,2-1-14,0-2 0,2 3 0,-2 2 0,0-1 18,0 1 1,2-1 0,-2-1 0,0 3 2,-2 0 1,0 4-1,1-5 1,2 3-133,-2-1 1,3-4 0,0 4 0,0 0-60,0-1 1,2 0-1,-2-5 20,2 3 1,0 3 0,3-3 0,-1 1-1,-3 0 65,-1 1 0,3 0 1,-3 2-1,0-1 48,0 2 0,2-1 0,-2 1 0,0-2-51,0 1 1,3 2-1,-3 1 1,1 0-16,3 0 1,0-4 0,0 0 0,-2 1 34,2 2 0,1 1 1,2 0-1,-1-1 9,1-3 1,-1 3-1,1-3 1,-1 2-70,1 2 1,-1 0 0,1 0 0,-2 0 0,-1 0 76,-2 0 1,-3 0 0,3 0-27,2 0 0,-2 0 1,-1 0-1,-1 0-13,-3 0 0,3 0 1,-1 0-1,-1 0 35,2 0 0,-2 2 1,3 0-1,-1 2-44,-3-1 0,4 2 0,2 0 0,1 0-64,-2 1 1,4 1 0,-4-1-1,3-1 47,2 0 1,-1 4 0,1-2-1,-1 1 43,1-1 0,-1-3 0,-1 3 1,-1-1-36,-1 1 0,-2-1 0,3 4 1,-3-4-149,-1-1 0,-1 0 1,-4-2 32,-1 1 0,1 4 1,0-4-1,0 0 13,-1 1 0,1-3 1,0 5-306,-1-2 0,1 4 82,0-1 0,-2-1 0,0-1 0,-4 1-134,-1-1 1,0-2-1,-2 4-14,1 1 1,4-2-1,-4 0-3501,-2 3 1261,0-5 1,-2-1 2645,0-8 0,-6-3 0,0-4 0</inkml:trace>
  <inkml:trace contextRef="#ctx0" brushRef="#br0" timeOffset="421">2101 1244 7071,'0'12'378,"0"-1"0,2 1 0,2-2 1,3 0 39,4-3 1,1 1-1,-1 4 1,1 0 296,0-1 1,0 6 0,-1 2-1,1 0-407,0 1 0,-6-2 1,-2 3-1,-2-1-182,-2 0 1,0 1-1,0 0 1,-2-3-418,-2-1 0,-2-1 0,-6-4 0,-1-1-765,-3 1 1,-2 0-1,-5-2 1,0 0-244,4-3 0,-7-3 1299,2 4 0,-2 0 0,3 4 0</inkml:trace>
  <inkml:trace contextRef="#ctx0" brushRef="#br0" timeOffset="2896">822 657 8176,'12'-8'0,"-1"0"0,0-1 259,-3-1 1,2-6 0,-2-1 0,2 0 37,2 0 1,0-2-1,0 2 1,-1 0-67,1 0 0,0-4 1,0 1-1,-1-2-39,1-1 1,0-6-1,0-2 1,-2-2-61,-2 2 0,1-2 0,-4 4 0,0 1-68,1-1 1,1 6-1,-3 3 1,-1 0-56,-2 2 1,-1 1 0,0 6-230,0-1 0,0 0-95,0 0 0,-1 6 273,-3 2 1,1 6-1,-3 4 1,-1 0 2,1 3 1,2 6-1,-3 2 1,1 1 45,-1 3 1,1 2 0,-3 3-1,2 3-53,2 1 1,-3 1 0,3 5 0,0-1-20,-1 0 0,1 4 0,3 2 0,-4-1-127,0 0 0,2 7 1,-3-2-1,1-2-32,-1-2 1,5-1 0,-3-5 0,1-1 37,0-3 0,0 0 1,3-6-1,-2-3 29,-1 0 0,-1-5 0,2-1 27,-1-3 1,-1-6 0,1-3 73,-4-3 0,2-1 0,-2 0 12,-1 0 1,2-5-1,1-3 1,-1-1 129,1 1 0,2-3 0,-3 2 0,1-4 16,-1-2 0,5-2 0,-4 2 0,3 0 126,-1 0 0,0-2 0,4 2 0,0 0-63,0 2 1,1 2 0,3 0-1,4 2 184,2 1 0,2 0 0,1-2 0,1 1 153,2 1 0,4 5 0,-3-2 1,-1 1-525,1 0 1,4 0-1,-1 4 1,1 0-439,-2 0 0,2 0 0,-5 0 0,-2 0 146,-1 0 314,-1 0 0,0 0 0,-1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27:31.56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247 41 8018,'-12'0'144,"0"-2"1,-1 0 0,-1-2 73,-2 1 0,1 2 1,2 1-1,-2 0-144,0 0 0,-1 1 0,4 3 1,0 4 9,1 2 0,0 2 0,2 0 0,3 1 0,0 1 60,4 2 1,0 0 0,2-5-48,0 1 1,6 0 0,3 0 0,4-2-14,2-2 0,2-3 0,-2-5 0,2 0-10,1 0 0,-4 0 1,3 0-1,-1-1-8,0-3 0,-1-3 1,-4-4-1,-2-1-70,-1 0 1,-2 0 0,3 1-1,-1-1 0,-5 0 0,2 0 1,-1 1-4,0-1 1,0 4 0,-4 0-30,0-1 1,-4-1 0,-1-1-220,-2 3 0,3-1 0,-4 5 28,-1 2 1,3-1 283,-2-1 0,1 4 152,-1 0 0,3 6 0,5 5 0,2 2 112,1 3 0,0-2 1,4 6-1,-2 2-180,-3 4 1,0 3 0,-2 3 0,0 0-299,0 0 1,0 2 0,0 1 0,0 1-5,0-1 1,0 0-1,0-1 1,0-3 33,0-3 0,0 0 1,0 0-1,-2-2-106,-1-1 0,-4-3 0,-5-1 0,1-3 31,-1-1 0,0-1 0,0-6 1,1-1 73,-1-1 0,0-5 0,0 0 1,-1-1-93,-2-2 0,2-4 1,-3-3-1,3-2 71,1-4 1,2-2 0,1-1-1,2-2 342,2-1 0,-3 1 1,4 4-1,2-2 265,0 2 1,4 1-1,1 1-22,5 0 1,3 2 0,2 1-1,2 2 1,4 1-34,-1-1 0,8 1 0,-3-4 0,4 4-155,1 1 0,-2-3 0,4 3 0,-1-1-432,-3 1 1,-1-3 0,-2 4 0,0 2-1715,-4 1 1,-2 1 1897,-5 0 0,0 0 0,-1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1:27:37.05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317 1 8077,'0'11'0,"0"1"0,0 0 0,0 0 0,0-1 0,-1 1 606,-3 0 1,3 1-437,-3 2 1,2 0 0,2 4-61,0 2 1,-1 1 0,-2 2 0,0-1-35,0 1 0,-2 1 0,1 1 0,0 2-48,-1 2 0,2 2 0,-3 2 0,0-2-70,4 0 0,-4-1 1,1 4-1,0 0-2,0 0 0,-3-3 0,3-2 0,0 0-29,-1 0 1,2-5-1,3-1 1,-1-3-63,-2 0 1,0-4 0,4-1 0,0-3-272,0-2 1,0 1 18,0 0 1,0-4 93,0 0 1,0-4-752,0 3 1044,0-4 0,0 2 0</inkml:trace>
  <inkml:trace contextRef="#ctx0" brushRef="#br0" timeOffset="637">587 48 7034,'0'11'159,"0"1"0,-1 0 0,-2 0 0,-1-1-110,2 1 1,-4 5-1,3 1 1,-1 2 17,-2-1 0,4 1 1,-5 3-1,1 1-12,-1-1 1,3 1 0,-2 1 0,-1 1-56,1 1 0,2 2 1,-4-3-1,0 1-11,2-1 0,-5 3 0,5 0 0,-2-1-6,0 1 1,4 0 0,-2-3 0,-1 1 13,1-1 1,3-1 0,-2-1 0,1-2-18,0-3 1,-4 4 0,4-5 0,2 0 10,0-2 1,2 1 0,-1-2 8,-3 0 0,3-2 0,-3-2 0,3 1 140,1 0 1,-4-4 0,0 0-105,1 1 1,0-3-1412,0 2 285,1-5 1090,-3-3 0,5-7 0,0-5 0</inkml:trace>
  <inkml:trace contextRef="#ctx0" brushRef="#br0" timeOffset="1501">0 705 8076,'0'12'305,"1"-2"1,2-1-190,1-1 0,0 0 0,-4 4 1,0-1-37,0 1 0,4 0 0,0 0 0,-2-1 21,0 1 1,2 4-1,1-1 1,0 1 18,0 1 0,3-3 0,-3 6 0,2 1-93,2 1 1,-3-3 0,1 1 0,-1 1-5,1 1 0,-1-2 0,4-1 1,-3 1 48,3-2 1,-4-1 0,1-5 0,-1-1-46,1 1 1,0 0-49,5 0 1,0-6 56,0-2 1,-1-4 0,1-2-24,0-2 0,-4-4 1,0 3-1,1-2 5,1-2 1,2 0-1,1 0 1,1 1 54,2-1 0,1-2 0,-1 0 0,2-1 0,0 0 1,4 4 0,-4 0 0,1-1-130,-4-1 1,-2-1 0,-1 2-242,0 1 0,0 2 0,-2-3-184,-2 1 0,-2 5 0,-3-2 481,1 0 0,5-2 0,-2-4 0</inkml:trace>
  <inkml:trace contextRef="#ctx0" brushRef="#br0" timeOffset="2388">1115 282 7709,'0'12'477,"0"0"-462,0 0 1,-4 3-1,-1 1 1,-1-1 93,-3 2 0,-2-2 0,-1 4 0,1 2 35,-1 1 1,0 2-1,0-1 1,-1 1-65,-2-1 0,2 1 1,-3-2-1,3-1-145,1-2 0,0-4 0,1 0 0,-1-3-130,0-4 0,4-2 1,1-3 22,-3 1 0,1-1 1,0-6-1,3-2 60,0-2 0,-1-1 0,1-3 0,1-1 36,0 0 0,0-3 0,2-1 0,-2 2 79,-2 1 1,5 1 0,-2 0 0,3 0 16,1 1 1,0-1 0,0 0 0,0 0-23,0 1 0,0-1 0,0 0 0,0 0 82,0 1 1,0 3 560,0 0-328,5 0 0,1 3-57,6 5 1,0 5 0,0 7-44,-1 0 0,2 1 0,2 1 0,2 3 53,1 1 0,1-2 1,5 3-1,-1 2 11,1 2 1,-1-1 0,1-1 0,-1-2-329,1 2 0,-6-4 0,-1-1 1,-1-3-464,-1-2 1,-3 0 0,-5-2 513,-2-1 0,-1-6 0,-4 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17.7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0 7364,'8'0'3558,"-2"0"-3038,-6 0 0,-2 0-222,-2 0 1,1 0 0,-6 0-53,-1 0 0,2 5 0,1 1 1,-1 0 47,1 0 0,4 4 0,-2-1 93,4 3 0,1 1-196,0 0 1,1-5 0,4-4-193,4-2 0,3-7 1,0-1-1,-2 0 195,-1 1 1,-6-6-106,1 2 0,-2 2-310,-2-2 1,0 4-1,0-3-696,0-3 1,-6 5 0,-3 2 916,-3 2 0,-7 2 0,-2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18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27 6809,'9'0'2740,"0"0"-1833,-6-6 1,3 3 195,-6-6-918,0 6 1,-6-3 0,-1 8 0,-2 2-175,0 5 1,4 2 0,-4-1 0,0-1 39,2 1 1,0 2 0,4 2 0,-2-1 33,2 0 1,2-4 0,1 0-1,0 1 1,6-4 29,3-1 0,2-5-32,3-5 0,-2-2 0,-3-6 0,-3-1 31,0 1 0,-5 0 1,5-1-1,-2 1 441,1-1 1,-1 6 0,-4-1 734,0-2-1392,0 5 1,-1 0-1,-4 6-994,-4 0 1,-2 0 0,-3 0 0,1 2-1512,-1 2 2607,1 4 0,0 5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19.3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52 8043,'0'-13'1121,"6"6"-86,2-5 0,-1 9-447,-2-6 1,-5 6-302,-5-2 0,-2 5 1,-7 5-235,1 4 0,1 3 1,2 1-1,2 0-56,3 1 0,-4-1 1,4 0-1,2 1-2,2-1 0,1-4 0,0 0 0,1 0 123,4-2 1,-2 4-1,6-5 190,1 1 0,2-4 16,1 1 0,-4-2-143,0-2 0,-6-6 47,1-3 1,-2-3-389,-2-1 0,0 4-397,0 0 1,-2 6-1,-2-1-569,-5 2 1,-3 4 0,-1 2 1125,-1 5 0,1 3 0,0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20.0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41 8059,'5'-9'317,"-1"0"0,5 4 1058,-4-3-958,-1 5 0,-5-3-217,-4 6 1,-2 1-1,-7 2-68,1 2 1,4 5 0,2-1 0,-1 1 65,1-1 1,4 3 0,-2-3 0,4 3 210,1 1 1,0-4-1,0 0-139,0 1 0,6-2 0,3-1 0,3-1-107,1-3 1,5-1-1,0-2 1,-2-2 28,-1-2 1,-2-2 0,1-5 0,-3 2 372,-2-1 1,-1 3-410,-4-2-446,-2 0 0,4 0 1,-8 1-1019,-2 3 1,1 0 0,-6 5 1307,-2 0 0,-6 6 0,-4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23.7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147 735 8226,'-7'6'201,"1"-3"1,6 6-1,2 0 1,2-3 0,3-6-1,2-6 1,0-3-1,2 0 1,0-3 0,3-2-1,-1-6 1,1 1-1,-1-2 1,2 0 0,1-2-1,3-3 1,1 0 0,0-2-1,1-4 1,3-3-1,1-4 1,2-2 0,-2-2-1,-3-2 1,-4 2-1,-3 1 1,-3 4 0,-2 2-1,-2 6 1,-2 5 0,-3 4-1,-2 2 884,-1 3 1,0 5 0,-1 4-1113,-4 1 1,2 2 0,-6 4-36,-1 0 0,-2 0 1,0 1-1,2 4 57,1 3 0,0 1 0,-3 3 0,2 5 140,1 2 1,0 3-1,-4 6 1,1 3 6,3 5 1,-3 4-1,3 3 1,-3 2-86,-1-2 0,1 4 0,2 2 0,1 3 4,-2 2 0,4-5 0,-1-2 0,2 1-14,3-1 0,-4-2 0,0 2 1,-1-1-45,4-3 1,-2 3 0,0-1 0,-2-2-169,-2-1 0,3-4 0,-1-1 0,1-1 89,-1 1 1,-1-3-1,-2 0 1,0-1 16,2-3 1,0-1-1,-4 0 1,0-1-165,-1-3 1,5-6-1,1 1 1,-3-4-145,-1-4 1,3-6 0,0 1 97,-1-1 1,3-7 0,-1-8 0,2-3 199,3-2 1,-3 0-1,2-4 1,1-4 154,1-4 0,2 0 1,0 0-1,0 3 379,0 0 0,2 1 1,2-5-1,5 1 109,3-1 0,2 0 1,-1 2-1,0 1-131,1 2 0,3 4 0,3-3 0,0 2-166,4 3 0,1 1 1,1 1-1,-3 3-710,0 2 1,-1-2-1,3 7 1,-1 1-6394,-2 1 6826,-5 2 0,8-6 0,-4-1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28.9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7945,'6'8'531,"-5"-2"0,5-5 553,-6 4-634,6-4 0,-3 10-203,6-7 1,0 5 0,4-5-58,1-1 1,-1 3 0,0-1 0,1-2-56,-1-2 1,1-1-1,0 0 1,3 0 9,0 0 0,1 0 0,-3 0-5,3 0 0,1 5 0,4-1-40,-6-1 0,-2-1 0,-1-1 0,-1 2-44,0 2 1,2-1 0,1-4 0,2 1-17,-1 4 1,2-4 0,-1 4 0,0-4 94,1-1 0,-3 0 0,5 2 0,-2 1-44,-2 1 0,2 1 0,0-5 0,0 0-3,1 0 1,-1 4-1,-3 1 1,2-2-10,-1-2 0,2 3 0,-1 1 0,-2-2-122,-1-2 0,3-1 0,-1 2 0,1 1 33,2 1 0,-4 1 0,5-5 0,-1 0 30,1 0 0,-3 1 0,3 2 1,0 2-1,-1-2 0,1-2 0,1 1 0,-4 1 12,-3 1 1,3 0 0,0-2-1,-2 1-7,-1 1 1,-2 1-1,2-4 1,1 2-30,2 2 1,5-1 0,-6-4 2,0 0 1,4 0 0,-1 0-1,3 0 1,-3 0 30,0 0 0,2 0 1,-3 0-1,1 0 33,-1 0 0,-1 5 1,-5-1-1,0-1-51,1-1 1,-1-2-1,0 1 1,1 2-25,-1 1 0,1 1 0,0-5 0,3 0 0,0 0 0,1 1 1,-3 2-1,1 2 4,2-2 0,5-2 1,-4-1-1,0 2 3,0 2 1,-1-2 0,-4 2 0,-1-1 4,0 2 1,5-4 0,0 4 0,0-4-1,1-1 1,-4 0-1,3 1 1,-3 2-2,-2 2 0,2-1 0,1-4 1,2 0-36,-2 0 0,4 5 0,-3-1 0,1-1-7,2-1 0,-4-1 0,5 2 0,-2 2 36,-3-2 0,4-2 1,-3-1-1,0 2 8,-2 2 1,2-2 0,1 2 0,0-3 2,1-1 0,-4 0 1,4 0-1,-1 2 0,0 2 1,4-2 0,-4 2 0,0-2-3,1-2 1,-4 0-1,3 0 1,-2 0-8,2 0 1,-3 0 0,3 0 0,-2 0-10,2 0 0,-3 1 1,3 2-1,-4 2 13,0-2 0,4-2 0,-1-1 0,0 2 13,-2 2 0,-2-2 0,0 2 0,1-2 5,-1-2 0,0 0 1,1 0-1,-1 0-14,0 0 0,2 0 1,2 0-1,0 0 7,0 0 1,-2 0 0,-2 0 0,0 0 8,1 0 0,-1 0 0,0 0 0,1 0-28,-1 0 0,1 4 1,-1 0-1,0-1-28,1-1 1,0-2-1,3 0 1,2 0-11,2 0 0,-3 0 0,2 0 0,1 0 43,0 0 0,-5 0 0,2 0 0,-3 0-11,-2 0 0,1 0 0,-1 0 57,0 0 1,-4 0-22,0 0 0,0 0 0,3 1-33,-3 4 0,-2-4 3,-2 4 1,2-4-16,7-1 0,-1 0 0,0 0-26,1 0 1,4 0 0,-1 0 0,0 0 50,-2 0 0,-2 0 1,0 0-1,1 0 15,-1 0 0,0 0 1,1 0 4,-1 0 0,2 0 0,1 0 1,2 0-1,-2 0 9,-1 0 1,3-1-1,0-2 1,0-2-6,1 2 0,-4 2 1,3 1-1,-4 0 2,0 0 0,-1 0 0,1 0 0,-1 0 12,0 0 1,1 0 0,-1 0-1,0 0-30,1 0 1,-1 0 0,2 0 0,1 0 18,2 0 0,0 0 0,-5 0 0,1 0 16,-1 0 1,0 4 0,1 1-8,-1-2 0,-1 0 0,-2 0-215,-1 1 0,-4 1-1686,4-5-224,-6 0 1121,2 0 1,-6 0 0,-3 0 966,-5 0 0,-9 0 0,-3 0 0</inkml:trace>
  <inkml:trace contextRef="#ctx0" brushRef="#br0" timeOffset="455">4049 161 8132,'0'13'481,"0"-4"691,0 0 187,0-6-889,0 3 0,6-5 1,3 2 122,3 2 0,-3 1 1,0-2-196,1 5 0,-2 3 1,-1 1-1,1 1-155,-1-1 1,-4 0-1,1 1 1,-2-1-49,-2 0 1,0 1 0,0-1 0,0 1-280,0-1 0,0 0 0,0 1 0,-2-1 78,-2 0 0,-8 1 0,-7 1 0,-2 1-622,-3 2 0,-1 0 0,-2-5 0,1 0-563,-1 1 0,-4-1 1191,-1 0 0,-5 1 0,3-1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31.0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0 469 8799,'14'0'460,"-1"0"1,-4 0 0,0 0-255,1 0 1,2 0 0,1 0 0,1 0-57,-1 0 1,1 0 0,-1-2-1,0-1 4,1-1 0,3-1 0,3 5 1,-1-1-17,0-4 0,5 4 0,-2-5 0,2 1-78,-2 1 1,4 0-1,-3 4 1,4-2 49,0-2 0,3 2 1,-8-2-1,3 2-41,2 2 0,-2-4 0,-1-1 0,-2 2-36,2 2 1,1 1 0,3 0 0,2 0-6,1 0 1,0 0 0,-4 0 0,0-2-9,-1-2 1,1 2 0,0-2-1,0 2 3,-1 2 0,-3 0 0,-1-1 0,2-2 34,1-1 0,2-2 0,-1 3 0,1-2 29,0 2 1,-1-3 0,1 2 0,0-1-17,0-1 1,-5 5-1,0-4 1,0 4-24,-1 1 0,3 0 0,-5 0 0,1 0-48,-1 0 1,5 0 0,-2-2 0,3 0 14,2-3 1,1 1 0,2 4 0,1-2-28,-1-2 0,-2 2 1,-1-4-1,-1 2 42,1-1 1,-2-4 0,-1 5 0,-3 0 39,-2-2 0,0 4 0,-2-2 1,0 1-55,0-2 1,2 4-1,0-4 1,2 2-49,3-1 1,0 2 0,-1-4 0,0 2 33,0 0 0,1-1 0,0 4 0,-3-2 28,-2-2 0,5 1 0,-3 4 0,-1 0-20,-2 0 1,3-2-1,0-1 1,1-1-18,0 1 0,1 0 1,2 0-1,-1-2-3,-2 2 0,0 1 0,5-1 0,-2-2 6,-3 2 1,4 2 0,-6 1-1,3 0-2,-1 0 1,-6-5 0,2 1-1,-3 1 5,-2 1 1,2 2 0,1 0 0,2 0-25,-1 0 0,-3 0 1,1 0-1,2 0 2,0 0 0,3 0 0,-4 0 1,2 0 13,-2 0 1,0 0 0,1 0 0,1 0 34,-2 0 1,-1 0-1,-2 0 1,1 0 2,-1 0 0,0-1 0,2-2 0,1-2-16,2 2 1,0 2-1,-5 1 1,1 0 13,-1 0 0,1 0 1,-1 0-1,0 0-18,1 0 1,-1 0 0,0 0 0,1 0-18,-1 0 0,0-5 0,1 1 0,-1 1 45,0 2 0,2 1 0,2 0 0,0 0 4,0 0 1,-2 0 0,-1 0 0,3 0-27,1 0 1,1-5 0,-3 1 0,4 1 9,0 1 1,-3-2-1,1-1 1,-2 2 65,2 2 1,-2 1 0,5 0 0,-2-2 20,-3-2 1,4 2-1,-1-2 1,0 2-64,1 2 0,-3 0-47,-3 0 0,-5 0 1,-2 2-74,-1 2 1,0-2-2908,-2 2-774,-2-2 3753,4-2 0,-18 0 0,-3 0 0</inkml:trace>
  <inkml:trace contextRef="#ctx0" brushRef="#br0" timeOffset="922">3795 1 7913,'-14'0'-1672,"1"0"2046,0 0 0,-1 0-303,1 0 513,0 0 219,5 0 410,2 0-432,6 0 0,2 0-523,2 0 1,4 0-1,5 0 1,0 0 4,1 0 1,4 0 0,1 0-124,2 0 1,-5 0-1,3 0 1,-1 0-1,0 0 352,-2 0 1,-1 1-147,-2 4 1,-5 2 0,-4 7-331,-2-1 0,-2 0 0,-2 1 0,-1-1-617,-1 0 1,-11 1 0,0-1-1,-3 1 236,-1-1 0,-9 5 0,0 0 1,-3-2 364,-2-1 0,-4 4 0,3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02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7076,'8'6'1101,"3"1"0,-2 7 0,5 1-711,4 2 1,-2 6 0,6 8 0,2 4 104,1 4 0,2 6 0,1 1 0,2 0-552,1 0 1,-4 3-1,-5-5 1,0-2-742,-1-5 1,-3-6 0,-9-9-1,-5-4 798,-2-3 0,4-2 0,1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34.90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7895,'14'0'245,"-5"0"1,0 0 29,1 0 0,-3 0 0,2 0 200,2 0 1,1 0-1,1 0-287,0 0 0,-4 0 0,0 0 0,1 0-48,2 0 0,2 0 1,1 0-1,1 0 5,2 0 0,1 0 0,-1 0 0,3 0 13,-1 0 0,4 4 0,-5 1 0,1-2 15,-1-2 1,3-1 0,-2 2-1,-1 1-7,0 1 1,3 1 0,-2-5-1,1 0-147,2 0 0,3 0 0,0 1 1,1 2 108,0 2 1,1-1-1,2-4 1,1 0-68,-2 0 0,0 0 0,-3 0-103,1 0 1,0 2 0,0 1 0,-1 1-1,1 0 68,0 2 1,-1-4 0,1 2 0,-2-1 29,-2 2 0,2-4 0,-4 4 0,1-4 7,0-1 1,-4 5 0,3-1-1,0-1-5,-1-1 0,3 2 0,3 0 0,1 1-68,0 1 1,4-5 0,0 5-1,0-1 13,2-1 0,-5 1 0,5-5 0,-2 0 31,0 0 0,0 4 0,-4 1 1,-2-2-32,-2-2 0,2-1 1,-3 0-1,3 0 11,2 0 0,0 0 1,0 0-1,-1 0 5,1 0 1,4 0-1,2 0 1,0 1-28,-1 4 1,4-4-1,-5 4 1,0-4 9,2-1 0,-5 0 0,3 2 1,-3 1 23,-1 1 0,0 1 0,0-5 0,-1 0 5,1 0 1,0 0 0,-1 0 0,1 0 35,0 0 0,0 0 0,-2 0 1,0 0-28,2 0 1,-5 0-1,6 0 1,-4 0-32,0 0 0,1 0 1,2 0-1,-2 0-53,-3 0 0,4 1 0,-6 2 0,3 2 33,-1-2 1,-4-2 0,2-1 0,0 0 1,-4 0 0,3 0 0,-1 0 0,0 0-6,1 0 0,-4 0 0,4 0 1,-1 0 3,0 0 0,0 0 1,-3 0-1,1 0 1,2 0 1,1 2-1,-3 1 1,4 1-14,1-1 1,-5-2-1,3-1 1,-1 0-8,0 0 1,1 0 0,-3 0 0,2 0 27,-1 0 0,-3 5 1,0-1-1,-1-1 8,1-1 0,-1-2 1,0 1-1,1 2-16,-1 2 0,0-1 1,2-4-1,2 0 7,0 0 1,1 0-1,-3 0 1,1 0 4,2 0 0,1 0 0,-2 0 0,1 0 6,-2 0 0,-6 0 0,-1 0 0,2 0-4,0 0 0,3 0 0,-1 0 1,1 0-1,-1 0 0,0 0 0,2 0 0,1 0 0,2 0 1,2 0-1,-4 0 1,2 0 52,-2 0 0,3 0 1,-1 0-1,-1 0 32,-3 0 0,0 0 0,-1 2-65,0 2 0,1-2 1,-1 2-1,1-2-7,-1-2 1,5 0 0,0 0 0,-2 0 12,-1 0 0,2 0 0,1 0-63,-1 0 1,-3 0 0,0 0 0,-1 0-105,1 0 0,-6 0-99,1 0-177,-6 0-659,3 0 0,-7 0 1,-4 0-796,-4 0 0,-2 0 1867,-3 0 0,-5 0 0,-2 0 0</inkml:trace>
  <inkml:trace contextRef="#ctx0" brushRef="#br0" timeOffset="477">4209 53 8270,'-12'9'366,"2"-1"179,1-2 1,6 0 0,-3-3 107,0 1 0,5 2-365,-4-2 1,5-2 0,5 2 0,4-1 12,2 2 1,3-4-1,1 5 1,1-1-9,2-1 0,0 5 1,-4-3-1,3 1-39,1 4 1,-1 1-1,-5 1 1,-3 0-254,-4 1 0,-4-1 0,-1 1 1,0-1-111,0 0 0,0 1 0,-3-1 0,-4 0-429,-7 1 1,-3-1 0,-1 0 0,-5-1-1045,-2-3 1582,-2 3 0,-5-5 0,-2 7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12:51.8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197 2423 8150,'0'17'0,"0"-1"526,0 1 1,0-1-318,0 0 0,-5 1 0,-1-1 5,3 0 1,-1 3 0,0 1 0,-1 3 0,-1 3 70,-1 3 1,3 2 0,-5 3 0,0 3 978,0 1-774,5 7-132,-10-3-248,12 15 0,-11-6 0,6 5 0,0 0 0,-2 3 103,0-1 1,3 13-1,-3 0 1,0 7-70,0 4 1,5 0-1,-1 0 1,1-1-18,-1 1 1,3 0 0,-4 0-1,5-2-224,1-4 0,0 3 0,0-8 0,0 0 19,0 1 1,5-6 0,2 3 0,1-5 114,-1-2 1,4 5 0,-4-7 0,2 4 7,4 1 1,-4-5 0,2-2 0,0-1-26,-2-5 0,5 5 1,-3-3-1,2-3-82,-2-5 0,4 3 0,-4-4 0,1 5 27,-1-3 0,7-2 0,-5 3 1,0-3-37,1-1 0,1-1 0,1 7 1,1-3 24,-1-3 0,-5 3 0,0-3 0,2 3 43,1 2 1,3 0-1,-3-2 1,-1-1-9,-2-2 0,0-1 0,5 6 1,0-1-36,1-5 0,-1 5 1,1-7-1,-1 1 2,0-4 1,2-8 0,2-5-1,2-1 16,-2-4 1,4-4 0,0-3 0,-1-4 19,1-2 0,5-1 1,-2-6-1,2 0 14,-1 0 0,3 0 0,-4 0 0,2 0-3,-2 0 1,10-8-1,-5-3 1,3-3 1,0-2 0,3-8 0,2-3 0,0-4-5,0-2 1,11-7 0,-2-6 0,2-5 9,0-3 0,-2-13 0,0 1 0,0-1 39,0-1 1,0-3 0,1-3 0,-1-4 75,0-6 0,-28 39 0,0-1 1,15-41-1,-5-1-46,-4-1 1,-5 6 0,4-8-1,-1 0-69,0-2 0,-14 42 1,0 0-1,15-45 0,-13 45 1,-1 1-26,14-46 1,-15 43-1,0 1 1,1 1 0,1 0-1,-1-3 1,-2 0 18,-2-1 0,-2 1 0,9-44 0,-12 47 0,-1 0 0,0 1 0,0 0 2,0-45 0,-2-1 0,0 9 0,-2 3 4,-3 6 1,1-1-1,-7 9 1,-2 0-3,-1 3 0,-4-2 0,-2 0 0,-2 3-10,2 3 1,2-10 0,1 6 0,1-6-12,-1-5 0,-1-2 1,-4-4-1,-3 0 26,-1 2 1,-6-7 0,1 11-1,-6 3 32,1 6 0,-4 7 0,0 13 0,0 2-25,0 3 1,-4 6 0,6 9 0,0 3 39,-2 3 1,5-4 0,-5 5 0,2 2 68,0 1 0,-6 5 0,4 1 0,0 4-27,0 2 0,-11 1 1,4 6-1,0 0-34,1 0 0,-1 8 0,-6 3 0,2 3-100,-2 2 1,1 6 0,1 2-1,-2 0-532,-2-1 0,1 12 0,3-1 1,-2 6-818,-2 6 1,-3 7 0,9 3 1380,7 2 0,6-5 0,3 3 0</inkml:trace>
  <inkml:trace contextRef="#ctx0" brushRef="#br0" timeOffset="842">852 115 7889,'-16'0'553,"-1"0"0,6 0 1481,0 0-960,8 7 1,-3-7-575,12 0 1,3-7-1,9-10 1,2 1-101,2 0 1,2-1 0,-3 3 0,5 1-43,-1 2 0,4 7 0,-5-1 0,0 3-209,-1 2 1,5 2-1,-6 3 1,-2 6-69,-2 4 1,-9 9 0,-4 3-1,-3 4-196,-2 2 0,0 7 0,-2 1 1,-3 3-70,-6 0 0,-4-1 1,-3 6-1,-4 1-55,-5-1 0,2 0 0,-3 0 0,1-2 127,2-3 0,-5 1 0,9-5 0,-1 0 183,-2 0 0,6-1 1,-2-8-1,5-4 289,4-5 1,8 1 0,-3-1 250,5-2 1,2-7-1,5-4 1,7-2-70,7-3 1,5-2 0,8-2-1,0-2-227,-1-3 1,3 3-1,1-4 1,2 4-281,-1 2 1,3 0-1,-2 0 1,-3 0-638,-6 0 0,0 6 1,-7 1-1,-2 2-1696,-2 4 0,-9 7 1,-4 2 411,-3-2 0,-11-9 0,-5-6 1886,-6-3 0,-2-9 0,5-2 0</inkml:trace>
  <inkml:trace contextRef="#ctx0" brushRef="#br0" timeOffset="1045">852 671 9640,'18'-5'0,"2"0"0,4-1 0,0-1 524,-1-4 1,6 2 0,-1-2 0,2-2 210,3-1 0,2 3 0,1 0 0,1 0-1226,-6 2 0,-1 1 1,-6 10 490,2 4 0,1 10 0,6 10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12:54.7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66 13 12465,'-2'-9'1552,"-1"6"-1203,-3 6 0,-1 5 1,3 4-1,-1-1-137,1 2 0,-3 1 0,2 3 0,1-1-52,2 1 0,4-8 215,3-4 0,-1-5 57,7-5 0,-2-4 0,4-8-38,-2 1 0,-8-1 1,5 3 49,-1 3-1537,-5 4 0,-2 7 1,-11 2 629,-4 3 0,1-1 463,3 7 0,-11-1 0,4 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12:55.4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1 8149,'9'0'944,"-4"5"0,-8 2-708,-3 3 1,-1-5 0,2 6 103,-6 2 0,2 1 81,-2 3 0,7-7 254,-1 1 0,10-7 100,6 1 1,3-3 408,3-2-779,-1 0 0,-5 0 0,-2-2 195,-1-3-382,-3-4-387,-5 0 0,-2-4 0,-1 6-1065,-3-2 0,1 3 1,3-3 1233,-4 2 0,-3 9 0,-7 7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13:13.64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164 7 7679,'16'0'-702,"1"0"1450,-1 0 0,-5 2 0,0 2-410,2 1 1,-4 1-1,2-6-178,1 0 1,3 0-1,1 0 1,1 0 41,-1 0 1,6 0-1,2 0 1,1 0-70,4 0 1,2 0-1,2 0 1,0 0 47,-1 0 1,6 0 0,1 0 0,-3 0 7,-1 0 1,-3 0 0,1 0 0,0 0-45,0 0 0,-1 5 1,-1 3-1,-2-1-55,-1 0 1,-1 0 0,6-3 0,1 3-71,4 2 0,-1-5 1,8 3-1,4-1-27,4-1 0,2 3 0,-6-5 1,2 3 54,3-3 1,-4 5-1,1-3 1,-8-1 89,-3-3 0,-3 1 1,-8 2-1,-4 1-61,-1-1 1,3 0-1,-3-1 1,-1 5-103,1 1 0,5-6 1,-2 3-1,4-4-1,2-2 0,0 5 0,0 0 0,-1-1 48,1-2 1,0-2-1,-2 0 1,-2 0-3,-2 0 1,-5 0-1,3 0 1,-1 0 18,-4 0 1,4 0 0,-2 0-1,-1 0-20,3 0 1,0 0 0,5 0 0,-2 0-14,2 0 1,-3 0 0,1 0 0,0 0 11,-1 0 0,3 0 0,-5 0 0,-1 0 25,1 0 1,-2 0 0,-6 0 0,2 0-33,4 0 1,-4 0 0,6 0 0,-2 0 2,0 0 0,7-6 0,-2 1 0,4 1 10,2 3 0,-2 1 1,-2 0-1,-2-2 15,2-4 0,-3 4 1,-1-3-1,-1 3 18,-4 2 0,3 0 0,-1 0 0,-2 0-12,-2 0 0,-1 0 1,1 0-1,2 0-34,2 0 1,0 0-1,-4 0 1,2 0-13,2 0 0,-1 0 0,-2 0 0,1 0 32,2 0 1,-1 0-1,-4 0 1,-1 0-4,0 0 1,1 0 0,-1 0 0,1 0 48,-1 0 0,0 0 0,1 0 0,-1 0-4,0 0 1,1 0 0,-1 0-49,1 0 0,-1 0 0,0 0-264,1 0 0,-1 0 0,0-2 0,1-1-36,-1-3 1,6 1-1,0 5 1,-2 0-389,-2 0 1,-2 0-1775,1 0-948,-1 0 3385,-14 0 0,-11 7 0,-17 2 0</inkml:trace>
  <inkml:trace contextRef="#ctx0" brushRef="#br0" timeOffset="362">3979 7 8601,'7'-7'198,"4"7"1,-4 2 0,1 7 0,-3 0 239,1 0 0,1-3 0,-2 3 0,6 0 156,4 0 1,3-4 0,2 5 0,4-1-50,1 0 0,-5-4 0,2 4-188,-4-1 1,-3 4-1,-4-1 1,-6 4-247,-3 1 1,-2-5-1,-4 0 1,-5 0-972,-7-2 0,-17 6 1,-2-5-1,-5 5 860,-5 1 0,-10 1 0,-3-1 0</inkml:trace>
  <inkml:trace contextRef="#ctx0" brushRef="#br0" timeOffset="1574">0 1006 8237,'2'15'576,"3"-4"-250,6-6 1,-2-1 0,2-1 0,2 3-109,2-2 0,1-3 0,2-1 0,2 0-4,2 0 1,2 0-1,-4 0 1,3 0-9,3 0 0,1-1 0,6-3 1,0-2-41,-1 3 1,7 1-1,1 2 1,0 0 14,0 0 0,5 0 1,-3 0-1,2 0 4,-1 0 0,-6 0 0,3 0 0,-2 0-134,0 0 1,2 0 0,-2 0-1,4 0 41,0 0 1,4 0-1,-6 0 1,0 0-99,0 0 1,9-5-1,-4-1 1,1 2 18,1 3 1,-2 1 0,3 0-1,-3-2 37,1-4 1,5 4 0,-8-3 0,3 3 24,-3 2 0,3-5 0,-8-1 1,-1 3-26,-3 1 0,-1 2 0,1 0 0,1 0-42,-2 0 1,9 0 0,-8 0-1,4-2-45,2-3 0,4 3 0,-6-6 39,-1 1 0,-3 4 1,-1-7-1,0 1 1,-2 2-14,-4 0 1,4 0 0,-4 3 0,4-2-47,2 3 1,0-4 0,-1 1 0,1 1 45,0-3 1,0 7-1,-1-7 1,-1 3 11,-3-1 1,2-5 0,-2 4 0,3 0 31,1 0 1,-1 1 0,-2 4-1,-3-1-16,-2-3 1,-3 1-1,-2 5 1,1 0-42,1 0 1,1-2 0,-4-2 0,2-1-46,2 1 1,7 1 0,-3-1 0,1-3 43,0-2 0,1 3 0,4-3 22,1 2 1,0-4 0,-2 4 0,-2-1-1,-4 1 24,-1 3 0,-2-3 0,-4 2 1,2 1 29,2 2 0,0-3 1,-6-3-26,1-1 0,-1 6 0,0-5 0,1 3 35,-1-1 1,0-1 0,1 4 0,-1-3-7,1 2 0,-1-3 1,0 0 44,1-2 1,-1 5 0,-1-3 0,-3 1-125,-1 1 0,0-6-15,6 6 0,-1-6-578,0 5-708,-7 1-932,-1 5 195,-8 7 0,-8-5 2062,-3 3 0,-3-3 0,-2-2 0</inkml:trace>
  <inkml:trace contextRef="#ctx0" brushRef="#br0" timeOffset="1991">3864 499 8142,'-11'1'478,"0"5"567,1-4-732,0 5 1,10-7-1,11 0 1,6-2 11,5-3 1,3 1-1,10-5 1,1 0 58,2 0 0,-5 5 1,-8-1-1,-1 3 53,-4 2 1,4 0 0,-2 0 0,-2 0 1,-9 2-354,-6 3 1,-3 4-155,-2 8 0,-2-1-285,-3 0 0,-5-1 1,-6-2-1,0-2-867,-1 1 0,-6 3 1221,-5 1 0,-10 8 0,-4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13:10.44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66 0 8589,'17'0'2097,"-1"0"-1516,0 0 1,1 5 0,-1 1-199,0-2 1,-5-1 0,0 1 0,2 1-152,2-1 1,3-2 0,2-2 0,3 0-25,3 0 0,1 0 1,6 0-1,0 2 12,-1 3 1,7-3 0,-1 3 0,-2-3-65,-1-2 0,5 6 0,3-1 0,3 1-77,-2 1 0,8-4 0,-3 7 0,1-1 36,-5 0 0,4-4 1,-2 4-1,4 0-43,-3 0 1,4-5 0,-6 3 0,-1-1-3,3-1 0,-3 6 0,1-5 0,-3-3-21,3-1 1,-4-2-1,3 0 1,2 0 3,1 0 1,8 0 0,-10 0-1,-1 0 34,2 0 0,-1 6 0,-1-1 1,-3-1-46,-2-3 0,4 5 0,-6-1 0,-1-1-154,-3-2 0,4 3 1,2 1-1,0-3 98,0-1 0,-1 4 0,-7-1 1,1-1-73,0-2 0,3-2 1,-1 0-1,-4 0 64,0 0 1,-2 0-1,0 0 1,-4 0 24,-1 0 1,5 0-1,-3 0 1,-1 0-15,-3 0 0,3 0 0,1 0 0,1 0 14,0 0 0,-7 5 1,4 1-1,0-3-4,3-1 1,4-2 0,2 0 0,-2 0 8,-4 0 0,4 0 0,-4 0 1,4 0 24,2 0 0,-1 0 0,-1 2 1,-1 1 140,-3 3 0,0-1 1,6-5-1,0 0-60,-1 0 1,-4 0 0,-1 0 0,0 0-30,-1 0 0,3 6 0,-7-1 0,-2-1-26,-2-2 1,-2-2-1,1 0 1,-1 0-161,0 0 0,-5 0 0,0 0-1961,2 0-261,-6 0 0,0 2-635,-7 3 2958,-7-3 0,-2 5 0,-7-7 0</inkml:trace>
  <inkml:trace contextRef="#ctx0" brushRef="#br0" timeOffset="386">3734 66 8517,'9'7'524,"0"-4"1,-4 7 0,5-1 171,-1 0 1,5-4-1,-3 4 1,4 0-126,1 0 1,0-3 0,1 5 0,-1 0 148,1-2 0,-1 5 0,-2-3-236,-3 4 1,-3 1-1,-8 1-492,0-1 1,-2 0 0,-4 1 0,-6-1-304,-8 0 1,0 6 0,-8 2-1,-1 0-610,-2-1 1,-7 1-1,0-4 1,2 2-3484,1-2 4404,-5-2 0,5-2 0,-5 1 0</inkml:trace>
  <inkml:trace contextRef="#ctx0" brushRef="#br0" timeOffset="1524">1 1081 8296,'7'9'135,"2"-2"0,7-7 0,1 0 316,-1 0 1,6 0 0,0 0 0,0 0-150,1 0 0,-3-2 0,6-1 1,-1-3-17,1 2 0,-1-3 0,4 2 0,-1 1-22,1 2 0,2 2 0,1 0 0,1-2-71,0-3 1,0 3-1,-1-3 1,3 1-47,3-1 0,-3 3 0,5-4 0,-2 5-117,0 1 1,6-6-1,-4 1 1,2 1-6,3 2 1,-3 2 0,2 0-34,1 0 0,-3 0 0,0 0 0,-2-2 0,-2-1 28,2-3 0,-5 1 1,3 5-1,-4 0-5,-1 0 0,0-6 1,0 1-1,-1 1-12,1 2 1,0-3 0,0 0-1,-1 1 37,1 2 1,0-3 0,0-1-1,-1 1-7,1-3 0,0 7 0,0-7 0,-1 3-38,1-1 1,0-1 0,0 3 0,-2-3 20,-4-2 1,9 4 0,-3-4 0,2-1-45,-1 1 0,-1 6 1,0-5-1,-1 3 48,1 0 1,-2-6 0,-2 5-1,-3 3 59,-3 1 0,5 2 0,-5 0 0,1-2-61,-1-4 0,7 5 0,-3-5 0,4 4-49,2 2 0,-1-5 0,3-1 1,-1 3 57,-1 1 0,9 2 1,-11-2-1,0-2 36,-2-1 1,-9 0 0,2 5 0,-4 0-36,-2 0 1,6 0 0,0 0-1,-2 0-2,-2 0 0,0-6 1,4 1-1,6 1-8,2 2 0,3-5 0,0-2 0,2-2 45,3 0 1,-2 6 0,6-5 0,-4 3 81,-7 4 0,-5-5 0,-10 3-88,0 1-544,1 2 1,-8 4-1036,-4 4 1,-1-5-2772,1 5 4293,-3-4 0,5-2 0,-7 0 0</inkml:trace>
  <inkml:trace contextRef="#ctx0" brushRef="#br0" timeOffset="1879">3537 540 8483,'8'-9'0,"3"4"-42,3 3 1,2 2 0,1 0 228,-1 0 0,1 5 1,-1 1 221,0-2 1,1 3 0,-3 0-78,-3 2 0,-2-3 0,-5 5-78,1 1 0,1-3 0,-6 2-304,0 2 0,0 2 0,-2 1-133,-3 0 0,-5 1 0,-8-1 1,-4 0-281,-5 1 1,-4-1 0,-2-1-1,-1-3 463,-4-1 0,3 0 0,-5 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13:50.47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255 70 8116,'16'-8'0,"-3"-2"1186,-3-3 1,-2 5-425,-8-7 1,-3 10-159,-4-3 1,-6 5 0,-11 3 0,1 0 199,0 0-595,10 0 1,-15 0 0,5 3-1,-3 2 1,0 5 0,3 3 0,2 8-1,3 7 1,5 8 0,3 3 0,5 0-1,2 2 1,3 0 423,0-2 0,0 2-568,0-10 1,3 0 0,4-8 0,9 0-116,5 1 1,2-12 0,0-4 0,3-5-170,5-3 0,-3-11 1,8-4-1,0-8 59,0-8 0,-7-3 0,2-7 1,-8 5 226,-8 2 1,6 3 0,-8 6-108,0-6 1,-3 5 246,-10-5 1,0 13-198,0 3 1,-2 9-171,-6-1 0,-5 4 84,-10 3 0,7 0 0,1 0 21,-3 0 0,7 3 151,4 4 0,1-4 1,1 7 132,-2 1 0,-1 4 1,8 13-1,0 3-16,0-2 0,2 4 0,4 1 0,4-1-43,3 1 1,-5 4-1,7-4 1,0 0 34,-2-1 1,8 8-1,-6-2 1,4 5 5,-4 2 1,6 1 0,-8-1 0,2 1-107,0-1 1,-9 6 0,1-3 0,-4-8-83,-3-5 1,0 3 0,0-9 17,0-1 1,-3-11-1,-4-5 67,-9-3 0,3-2 1,-2-11 134,-3-4 1,0 1 0,2-9 111,8-3 1,6-3 0,2-2-325,0 0 0,2-8 0,6 0-280,8 3 1,7-1 0,5 1 0,3-3-1,-2 3-866,-4 2 0,-1 5 1,-1 6-2510,0 7 3624,-10 5 0,8-7 0,-9-3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00.9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575 442 7564,'0'13'215,"-1"0"0,-4 1 0,-2-1 1,-2 0-1,2 2 0,-1 2 0,1 0 1,-4 1-1,1 0 0,0 0 1,1 0 412,-2 1 0,-1-4 0,-1 4-523,0 0 0,-5-2 1,0 5-1,0 2 109,-1 1 1,4 3 0,-4 3-148,-1 5 0,4 7 1,-5 3 80,2 2 0,0 1 1,2 5-1,0 3 1,0 1-11,2-2 1,-2 5-1,-1 0 1,1 1-57,3 1 1,0-1 0,1 5 0,0 1-22,-1 3 1,2-1 0,2 6 0,3 0-33,1-2 0,-3 9 1,4-3-1,2 2 18,2-1 0,1 5 1,0 1-1,1-1-133,4-2 0,1-5 1,4 6-1,-1-5 63,1-5 1,2 4-1,2-5 1,-1-1-19,0-6 0,2 0 0,1-6 1,4-1-83,1-2 0,-1-4 1,4-5-1,-2-5 28,2-2 0,3-6 0,3-2 0,1-2 28,-2-2 1,0-2 0,-1-3 0,1-1 82,3-1 0,0-1 1,0 3-1,2-3-73,0-4 1,4 1-1,-2-1 1,4-1 14,5-3 1,-4 0-1,4-2 1,-2-2 76,1-1 1,-2-6-1,2 1 1,-2-2-1,-2-2 0,0-6 0,0-3 0,0-3 20,0-1 0,5-7 0,0-2 1,-1-3-74,2-2 1,-3-1-1,5-3 1,-1-5-24,1-2 0,-4-8 0,4-2 1,-2-1 9,-3 0 0,3 0 0,-2-4 0,1-2 75,1-3 0,-5 3 0,4-4 0,-5 1 4,-4 0 0,4-8 1,-3 1-1,3-5 30,-1 1 0,-7-4 0,2 0 1,-1-1 19,-3-3 1,-2-8-1,-3-3 1,-3-1-17,-4 0 1,-3 0 0,-2-3-1,1 2-42,-1 1 0,-4 1 0,-1-1 0,-3 3-5,-2 0 0,-1 8 1,-2-3-1,-2 1-25,-2 1 1,1-3-1,-6 10 1,-1-1 67,-2 0 1,-2-3-1,0 5 1,-3 3-46,-1 4 1,-5-1 0,0 4-1,-2 0-157,-2 3 163,1 3-750,-1 2 669,-6-1 62,5 7 0,-10-4 1,3 7-1,-2 1 48,-3 1 0,8 8 0,-9 3 0,3 3-13,-1 1 1,-5 6 0,-1 3 0,2 5-20,2 4 1,-1-1 0,-1 5 0,-3 2-107,-2 2 0,-1 1 0,-5 1 1,-3 4-156,-1 3 0,-6 9 0,2 2 0,-2 3-393,2 7 1,-2 3 0,5 10 0,-1 4 617,1 7 0,-2 5 0,2 10 0,-4 5 0,33-33 0,1 2 0,1 1 0,-1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01.8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442 1 8689,'-14'12'699,"1"-2"1,0-2-303,-1-3 1,1 6-1,0-2 1,-2 4 11,-3 5 0,3-2 1,-3 5-1,3 0-99,2 0 1,0-1 0,-2 4 0,-1-2-149,-2 2 0,0 6 1,5 1-1,-1-1-253,1-2 1,-5-1 0,0-1 0,2 1-244,1 0 0,2-2 0,-1-1 1,2-3-159,4-2 1,-3-1 0,5-6 0,0-2-2070,0-1 694,2-6 1867,4-3 0,0-8 0,0-5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02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7076,'8'6'1101,"3"1"0,-2 7 0,5 1-711,4 2 1,-2 6 0,6 8 0,2 4 104,1 4 0,2 6 0,1 1 0,2 0-552,1 0 1,-4 3-1,-5-5 1,0-2-742,-1-5 1,-3-6 0,-9-9-1,-5-4 798,-2-3 0,4-2 0,1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03.2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26 8840,'0'9'1031,"0"0"0,-4-5-772,-1 5 1,-1-5 0,3 5 9,-1 2 1,-1-4 0,5 2 49,0 1 0,0-2 0,0 1 8,0 1 1,6 2-54,3 1 1,3 1-66,1-1 0,-4-5-256,0-4 0,-1-13 0,2-4 0,-3-4-29,-1-2 1,-1-2 0,-5-5 0,0 0 230,0 4 0,0 3-84,0 5 1,-2 7 0,-2 3 0,-4 5-668,1 8 0,-5 4 0,3 11 0,-3-2 596,-1 2 0,-6 1 0,-2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14.0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361 1804 8378,'-1'9'1019,"-2"0"-904,-1 1 0,-7 2 0,4 2 158,-1-1 1,-2 0-1,4 1 1,0-1 33,0 1 1,-3-1 0,3 0 0,0 1-97,0-1 0,-4 2 0,3 1 1,-2 3-35,0 2 0,1 1 0,-2 7-70,1 2 1,0 0 0,-3 8 0,2 2 0,1 2 96,-1 3 1,-2-3 0,-2 6-1,2 0-106,4-1 1,-4 8 0,3-1 0,-3 3-123,-2 1 1,6 5-1,-1 0 1,0 4-18,1 4 1,-2 9 0,6-1 0,-1 2 41,-1 0 1,5-2 0,-4 0 0,4-1-117,1-3 0,0 5 1,0-4-1,1 1 49,4 0 0,-2 4 0,6 1 0,1-3 105,2-1 0,1 3 0,0-5-75,1 6 0,1-6 1,1 0-1,2-4 1,-2-6-17,-1-2 0,3 8 1,1-6-1,2-1-55,3-2 0,1 5 0,0-6 0,-1 1 87,-2 2 1,2-6-1,4 0 1,2-4 58,0-4 0,-5 2 0,7 1 0,0-6-27,-1-6 0,4 0 0,-2-9 0,1 0-8,3-3 0,2-3 0,0-2 1,-2-4-15,-2-4 1,-1-8 0,5-2 0,-2-3 94,0-2 0,3-1 0,-7-2-15,1 0 1,2-6-1,2-3 1,-1-3 0,-1-3-12,1-2 0,2-4 0,-1-6-40,-2 0 1,1-1-1,-4-3 1,1-5 0,2-2-14,-2-2 1,3-5 0,-6-1 0,0 0-42,2 0 0,-3-4 1,4 1-1,-2-3 25,-2-2 1,0-1-1,-1-1 1,1-2 35,-5 1 0,2-2 1,-6 0-1,1-1-11,0 1 1,-1-8 0,3 2-1,-3-2-11,-2-3 1,5-1 0,-3 1-4,-1-1 1,1-2 0,-5 3 0,2-2 0,0-1 6,1 0 0,-4-7 1,3 1-27,-3-2 1,-2 6 0,-1-6-1,-3-2 1,-5-2 14,-2 2 0,-2-5 0,0 11 0,0 1-1,0 2 0,-4-2 0,-2 5 0,-2 3 44,-2 4 1,2 5 0,-1 4 0,-1 0-13,-2 1 0,-6-1 0,1 9 0,0-1-6,2-4 1,2 1 0,-2 0 0,-1 1-37,-2-2 0,-4 4 0,2-1 18,0 2 1,2 0 0,-3 4 0,0 1 0,0 2 20,-2 1 1,-1 1-1,0-1 38,2 3 0,0 4 0,-5-4 0,0 1 0,1 2-23,-1-1 1,0-1 0,0 4 0,1 2 43,-1-2 0,0 2 0,-1 6 0,-2 4-15,-1 3 0,-2 3 0,2 2 0,-3 2 51,0 3 1,-3 0-1,4 5 1,-1 0-45,-3 0 1,0 0 0,0 0 0,1 0-51,-1 0 1,-2 0 0,-1 0 97,0 0-60,0 0-255,-6 0 267,5 0-54,-11 0 0,3 2 45,-9 2-1,3 9-626,-11 8-164,12 6 585,-6 6-835,7 7 937,5 7 46,-4 13-1035,11 0 1026,-5 1 0,4 8 0,0-4 0,2 3 0,3 3 0</inkml:trace>
  <inkml:trace contextRef="#ctx0" brushRef="#br0" timeOffset="788">1377 335 8105,'-6'-8'431,"3"2"1,-6 8-62,-1 2 1,2 4 0,-1 6-1,-3 3 246,-4 1 1,1 1-1,-4-3 1,1 3-84,0 2 1,-4-3-1,3 4 1,-1 2-43,1 1 1,0 6 0,3 1 0,-2-3-64,1 0 0,3-3 0,0 0 0,1-3-256,-1 0 1,6-1 0,-1 3-1,-2-3-125,-1-4 0,1 1 1,0-1-1,4-1-97,1-3 0,-3-5 0,3 0-1918,-1 2 0,-1-4 427,-1 2 0,2-2-1202,2 2 1789,4-3 1,1-16 0,7-4 953,1 0 0,4-1 0,-5 1 0</inkml:trace>
  <inkml:trace contextRef="#ctx0" brushRef="#br0" timeOffset="1122">1070 588 8105,'0'-13'0,"0"0"193,0-1 0,0 1 0,0 0 835,0-1 1,0-4 0,0 1 25,0 0 1,-5 2-1,1 2 1,-1 1-261,-1 3 1,3-3 0,-6 4-1,-1-4-497,-2-2 0,-1-1 1,-1-1-1,0-3-469,-4-2 0,-3-6 1,-6-5-1,2-3-1410,3-2 1,-8 3-1,3 2 1582,-1 3 0,-6-6 0,0 7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23.7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147 735 8226,'-7'6'201,"1"-3"1,6 6-1,2 0 1,2-3 0,3-6-1,2-6 1,0-3-1,2 0 1,0-3 0,3-2-1,-1-6 1,1 1-1,-1-2 1,2 0 0,1-2-1,3-3 1,1 0 0,0-2-1,1-4 1,3-3-1,1-4 1,2-2 0,-2-2-1,-3-2 1,-4 2-1,-3 1 1,-3 4 0,-2 2-1,-2 6 1,-2 5 0,-3 4-1,-2 2 884,-1 3 1,0 5 0,-1 4-1113,-4 1 1,2 2 0,-6 4-36,-1 0 0,-2 0 1,0 1-1,2 4 57,1 3 0,0 1 0,-3 3 0,2 5 140,1 2 1,0 3-1,-4 6 1,1 3 6,3 5 1,-3 4-1,3 3 1,-3 2-86,-1-2 0,1 4 0,2 2 0,1 3 4,-2 2 0,4-5 0,-1-2 0,2 1-14,3-1 0,-4-2 0,0 2 1,-1-1-45,4-3 1,-2 3 0,0-1 0,-2-2-169,-2-1 0,3-4 0,-1-1 0,1-1 89,-1 1 1,-1-3-1,-2 0 1,0-1 16,2-3 1,0-1-1,-4 0 1,0-1-165,-1-3 1,5-6-1,1 1 1,-3-4-145,-1-4 1,3-6 0,0 1 97,-1-1 1,3-7 0,-1-8 0,2-3 199,3-2 1,-3 0-1,2-4 1,1-4 154,1-4 0,2 0 1,0 0-1,0 3 379,0 0 0,2 1 1,2-5-1,5 1 109,3-1 0,2 0 1,-1 2-1,0 1-131,1 2 0,3 4 0,3-3 0,0 2-166,4 3 0,1 1 1,1 1-1,-3 3-710,0 2 1,-1-2-1,3 7 1,-1 1-6394,-2 1 6826,-5 2 0,8-6 0,-4-1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12:51.8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197 2423 8150,'0'17'0,"0"-1"526,0 1 1,0-1-318,0 0 0,-5 1 0,-1-1 5,3 0 1,-1 3 0,0 1 0,-1 3 0,-1 3 70,-1 3 1,3 2 0,-5 3 0,0 3 978,0 1-774,5 7-132,-10-3-248,12 15 0,-11-6 0,6 5 0,0 0 0,-2 3 103,0-1 1,3 13-1,-3 0 1,0 7-70,0 4 1,5 0-1,-1 0 1,1-1-18,-1 1 1,3 0 0,-4 0-1,5-2-224,1-4 0,0 3 0,0-8 0,0 0 19,0 1 1,5-6 0,2 3 0,1-5 114,-1-2 1,4 5 0,-4-7 0,2 4 7,4 1 1,-4-5 0,2-2 0,0-1-26,-2-5 0,5 5 1,-3-3-1,2-3-82,-2-5 0,4 3 0,-4-4 0,1 5 27,-1-3 0,7-2 0,-5 3 1,0-3-37,1-1 0,1-1 0,1 7 1,1-3 24,-1-3 0,-5 3 0,0-3 0,2 3 43,1 2 1,3 0-1,-3-2 1,-1-1-9,-2-2 0,0-1 0,5 6 1,0-1-36,1-5 0,-1 5 1,1-7-1,-1 1 2,0-4 1,2-8 0,2-5-1,2-1 16,-2-4 1,4-4 0,0-3 0,-1-4 19,1-2 0,5-1 1,-2-6-1,2 0 14,-1 0 0,3 0 0,-4 0 0,2 0-3,-2 0 1,10-8-1,-5-3 1,3-3 1,0-2 0,3-8 0,2-3 0,0-4-5,0-2 1,11-7 0,-2-6 0,2-5 9,0-3 0,-2-13 0,0 1 0,0-1 39,0-1 1,0-3 0,1-3 0,-1-4 75,0-6 0,-28 39 0,0-1 1,15-41-1,-5-1-46,-4-1 1,-5 6 0,4-8-1,-1 0-69,0-2 0,-14 42 1,0 0-1,15-45 0,-13 45 1,-1 1-26,14-46 1,-15 43-1,0 1 1,1 1 0,1 0-1,-1-3 1,-2 0 18,-2-1 0,-2 1 0,9-44 0,-12 47 0,-1 0 0,0 1 0,0 0 2,0-45 0,-2-1 0,0 9 0,-2 3 4,-3 6 1,1-1-1,-7 9 1,-2 0-3,-1 3 0,-4-2 0,-2 0 0,-2 3-10,2 3 1,2-10 0,1 6 0,1-6-12,-1-5 0,-1-2 1,-4-4-1,-3 0 26,-1 2 1,-6-7 0,1 11-1,-6 3 32,1 6 0,-4 7 0,0 13 0,0 2-25,0 3 1,-4 6 0,6 9 0,0 3 39,-2 3 1,5-4 0,-5 5 0,2 2 68,0 1 0,-6 5 0,4 1 0,0 4-27,0 2 0,-11 1 1,4 6-1,0 0-34,1 0 0,-1 8 0,-6 3 0,2 3-100,-2 2 1,1 6 0,1 2-1,-2 0-532,-2-1 0,1 12 0,3-1 1,-2 6-818,-2 6 1,-3 7 0,9 3 1380,7 2 0,6-5 0,3 3 0</inkml:trace>
  <inkml:trace contextRef="#ctx0" brushRef="#br0" timeOffset="842">852 115 7889,'-16'0'553,"-1"0"0,6 0 1481,0 0-960,8 7 1,-3-7-575,12 0 1,3-7-1,9-10 1,2 1-101,2 0 1,2-1 0,-3 3 0,5 1-43,-1 2 0,4 7 0,-5-1 0,0 3-209,-1 2 1,5 2-1,-6 3 1,-2 6-69,-2 4 1,-9 9 0,-4 3-1,-3 4-196,-2 2 0,0 7 0,-2 1 1,-3 3-70,-6 0 0,-4-1 1,-3 6-1,-4 1-55,-5-1 0,2 0 0,-3 0 0,1-2 127,2-3 0,-5 1 0,9-5 0,-1 0 183,-2 0 0,6-1 1,-2-8-1,5-4 289,4-5 1,8 1 0,-3-1 250,5-2 1,2-7-1,5-4 1,7-2-70,7-3 1,5-2 0,8-2-1,0-2-227,-1-3 1,3 3-1,1-4 1,2 4-281,-1 2 1,3 0-1,-2 0 1,-3 0-638,-6 0 0,0 6 1,-7 1-1,-2 2-1696,-2 4 0,-9 7 1,-4 2 411,-3-2 0,-11-9 0,-5-6 1886,-6-3 0,-2-9 0,5-2 0</inkml:trace>
  <inkml:trace contextRef="#ctx0" brushRef="#br0" timeOffset="1045">852 671 9640,'18'-5'0,"2"0"0,4-1 0,0-1 524,-1-4 1,6 2 0,-1-2 0,2-2 210,3-1 0,2 3 0,1 0 0,1 0-1226,-6 2 0,-1 1 1,-6 10 490,2 4 0,1 10 0,6 10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13:50.47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255 70 8116,'16'-8'0,"-3"-2"1186,-3-3 1,-2 5-425,-8-7 1,-3 10-159,-4-3 1,-6 5 0,-11 3 0,1 0 199,0 0-595,10 0 1,-15 0 0,5 3-1,-3 2 1,0 5 0,3 3 0,2 8-1,3 7 1,5 8 0,3 3 0,5 0-1,2 2 1,3 0 423,0-2 0,0 2-568,0-10 1,3 0 0,4-8 0,9 0-116,5 1 1,2-12 0,0-4 0,3-5-170,5-3 0,-3-11 1,8-4-1,0-8 59,0-8 0,-7-3 0,2-7 1,-8 5 226,-8 2 1,6 3 0,-8 6-108,0-6 1,-3 5 246,-10-5 1,0 13-198,0 3 1,-2 9-171,-6-1 0,-5 4 84,-10 3 0,7 0 0,1 0 21,-3 0 0,7 3 151,4 4 0,1-4 1,1 7 132,-2 1 0,-1 4 1,8 13-1,0 3-16,0-2 0,2 4 0,4 1 0,4-1-43,3 1 1,-5 4-1,7-4 1,0 0 34,-2-1 1,8 8-1,-6-2 1,4 5 5,-4 2 1,6 1 0,-8-1 0,2 1-107,0-1 1,-9 6 0,1-3 0,-4-8-83,-3-5 1,0 3 0,0-9 17,0-1 1,-3-11-1,-4-5 67,-9-3 0,3-2 1,-2-11 134,-3-4 1,0 1 0,2-9 111,8-3 1,6-3 0,2-2-325,0 0 0,2-8 0,6 0-280,8 3 1,7-1 0,5 1 0,3-3-1,-2 3-866,-4 2 0,-1 5 1,-1 6-2510,0 7 3624,-10 5 0,8-7 0,-9-3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17:46.2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1 255 8915,'11'10'1424,"0"-5"1,-5-3 0,5-2-711,3 0 1,1 0 0,2 0 0,0-2-4,0-3 0,0 3 0,2-4 0,2 4-257,1 2 0,3 0 0,-4 0 0,1 2 61,-1 4 1,6-4 0,1 5-1,4-1 65,2 0 1,2-1 0,4-5 0,3 0-236,1 0 0,9 0 1,-6 0-1,0 0 204,2 0 0,-5-2 0,-1-1 1,-1-3-550,-4 2 0,-8 2 0,-2 2 0,1 0 0,-3 0 0,-1 0 0,-8 0-1736,0 0-1912,-8 0 1,-3 0 1357,-12 0 1,-3 0 0,-8 0 2289,0 0 0,-8 0 0,-1 0 0</inkml:trace>
  <inkml:trace contextRef="#ctx0" brushRef="#br0" timeOffset="497">919 0 8325,'-9'0'4743,"1"0"-4301,8 0 0,2 0 0,4 0 0,5 0 185,4 0 0,8 2 0,2 2 0,1 1 11,4-1 0,-3 0 0,1 2 0,1 3-97,-3 1 1,1 5 0,-7-6-1,3 3-18,-2-1 1,-2 0-1,-4 6-338,-4 0 1,-3 0 0,-8 0-1,0 0-234,0 0 0,-2 0 1,-6 2-1,-7 4-342,-6 5 1,-15 4 0,2 2 0,-1 0-484,-1 1 0,-6-1 0,-1 0 1,-3 0 262,1 0 0,5-6 611,-5 0 0,-1-7 0,-5 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17:49.70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33 187 6886,'-6'12'1372,"1"-1"0,-3-7 408,2 1-905,4-3-1,-3-2-366,10 0 1,5 0 0,5-2-1,-2-1 40,-1-3 0,-1-2 1,8 5-1,2-3 29,1 2 1,7 2 0,-5 0 0,3-1-38,3-3 0,2-2 0,4 5 1,2-3-137,1 2 0,3 0 0,-4 1 0,3-3 5,3 2 1,-2 2 0,7 2 0,4 0-23,0 0 0,5 0 0,-1 0 0,-2 2 105,-2 4 0,1-2 1,-1 7-1,-5 0-482,-5-1 0,-3 5 0,-8-4 1,-2 2-11,-1-1 0,-9 3 0,3-4-43,-4 4 0,-10-3-1976,-3-1 0,-6-7-439,-6 2 0,-9-5 1,-7-2-1,1-5-1894,2-6 4352,-6-3 0,6-9 0,-5-3 0</inkml:trace>
  <inkml:trace contextRef="#ctx0" brushRef="#br0" timeOffset="490">1156 0 8727,'-2'0'1173,"4"0"0,15 0 1,2 0-147,3 0 1,-1 2 0,8 2 0,1 3-91,2 3 0,2-4 1,2 5-1,2 2-178,1 2 0,1-3 0,-8-1 0,-3 2 92,-7 2 0,3 4 0,-4 2 0,-4 2-599,-4-3 0,-9 1 1,1 0-1,-3 4-681,-2 1 0,-9-3 1,-8 5-1,-12 2 82,-8 2 0,-14 8 1,-12 0 346,-3-2 0,-2-2 0,0-2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23:41.17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1 321 9558,'17'2'0,"-5"4"0,-3 7 1207,-1 3 0,-4 1-782,9-4 0,-7 1 0,7-7-93,1-3 0,3-2 1,0 0 53,-5 4 0,5-2 0,-5 7-13,5-3 1,-4 1-1,-1-3-61,3 6 0,2-1 1,1 1-81,1 3 0,0-5 0,0 1 0,0-3-46,-1-4 1,1 5 0,2-1-1,2 1-12,2-1 0,0 0 0,-6-4 0,0 5 52,0 1 0,6-6 1,0 5-115,-2-1 0,-2-4 0,-2 7 0,-1-3 0,1-2 7,0 3 1,6-5 0,0 6-1,-2 1-128,-2-1 1,4-3-1,0 3 1,-2 1 43,-2-1 1,4-4 0,0 5 0,-2-3 11,-2-4 1,4 5 0,0-1 0,-2 0 22,-2 1 1,4-1 0,1-4 0,-1 2 13,2-1 0,-6 3 0,6 0 1,-2 1-15,0-1 0,6 0 0,-5-3 0,-1 1-54,2-2 0,-6 4 1,6-1-1,0-1 9,4 2 0,-3-6 1,-1 5-1,0-3-45,4 2 1,-1-4 0,1 5 0,0-5-14,-1-2 1,3 6 0,-6 0-1,0-2 90,0-2 1,1 1 0,-3 1 0,4 2-5,0-2 1,7 5 0,-5-3 0,5 0-26,1 2 1,1-3 0,2 5 0,4-2 14,6-3 1,-4-1 0,0 0 0,-2 2 0,0-2 1,6-1 0,-6-3 0,-3 0-24,-1 0 0,2 6 0,-2 0 0,-5-2-34,1-2 1,-1-2 0,3 0-1,0 0-22,-1 0 0,1 0 0,2 0 0,1 0-2,3 0 1,6-2 0,-6-2 0,-2-2 32,-2 2 1,-3-5-1,1 3 1,0 0 18,-1-3 1,3 7 0,2-4-1,2 2-7,-2-2 1,4 3 0,0-3 0,2 4-4,4 2 0,-4-6 1,2-3-1,2 1-37,3 0 1,-5-5 0,-2 5 0,-2-1 10,-4 1 0,-2-7 1,-5 5-1,-1-3-22,-3 1 0,0 6 0,7-5 1,-3 3-64,-3 4 1,3-5 0,-3 1 0,3 0 43,3-1 0,2-5 1,3 3-1,8-1-2,3-1 0,-4 1 1,-2-7-1,-4 0 86,-8 0 1,1 0-1,-7 3 1,-1 1 22,-4 2 0,-2 7 1,0-4-1,4-1-72,2 1 0,-4 3 1,7-5-1,1-3 38,3-1 1,1-3 0,-1 2 0,-3 2 23,-1 3 1,-1-1 0,5-6-1,-3 1 20,-2-1 0,-8 6 0,3 3 1,-6-1 54,-1 1 1,0 4-1,0-5 1,0 3 11,0 4 1,-1-5 0,1 1-41,0-2 1,4 3 0,-2-3 0,-4 1 220,-1 5 1,1-4-390,2 2 0,0-3-366,-1 3 0,-5 4 0,0-4 0,-1 1-54,-1-1 0,5 4 0,-5-6-3274,-1-1 0,-4 7-382,-12-4 4162,-4 4 0,-9 2 0,0 0 0</inkml:trace>
  <inkml:trace contextRef="#ctx0" brushRef="#br0" timeOffset="671">5758 1 8043,'-8'10'118,"4"-1"862,-9-9 1,7 0 1090,-7 0-1545,9 0 1,-2 0-1,12 0 275,7 0 0,3 0 0,3 2 0,0 2-283,0 2 0,0 1 1,-1-5-180,1 4 1,0-4 0,0 4 0,0-2-157,-1 3 1,3-5 0,2 4 0,2-2-129,-2 3 1,-2-5 0,0 4 0,2-4-44,2-2 1,0 0 0,-6 2 0,0 2-117,0 3 0,-7-1 0,-1-4 30,-3 4 0,-2-2 0,-6 9 84,0 2 0,0 1 0,0 3 0,-2-2-44,-4-5 1,-2 5-1,-7-2 1,3 6 562,-3 4 1,-2 0 0,1-6-1,1-1-816,2 1 1,1 0 0,-5 0 0,2 0-644,3-1 1,6-1-1,-7-2 1,1-3-1387,1 3 0,-6-5 2316,5 3 0,-5 0 0,-2 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23:45.12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195 126 7850,'14'0'4970,"-6"0"-4421,-2-6 0,-6 3 0,-1-5-195,-4 2 0,2 0 0,-6 3 1,-2-2-112,-1 2 0,-2 6 1,0 3-1,0 2-52,0 3 0,0 6 0,0 3 0,0 0-150,0 0 0,0 3 1,0-2-1,2-1-136,3 0 1,-2-2 0,6-4-1,2 0 11,1 0 1,4-1 0,3-4 0,4-4 48,3-4 0,4-1 1,1 0-1,3 0-136,2 0 0,-1-1 0,2-4 0,-2-4 113,-1-4 1,-5 4 0,4 0-1,-5-2 65,-5-2 1,3 1-1,-4 1 1,0 2-97,-3-2 0,-2-1 0,0-2-84,1 0 1,1 0-348,-5 0 367,-6 0 0,-2 2 118,-6 2 157,6 4 1,2 12 539,6 4 1,2 2 0,1 2-290,1 0 1,6 0-1,-6 1 1,1 2-13,1 2 1,-4 6 0,2-2 0,-2 3-240,-2 2 0,0 0 0,0 0 1,0 0-156,0 0 0,0-1 1,0 1-1,0 0-5,0 0 1,-2 0 0,-1-2 0,-1-1-184,1-2 0,-4-4 0,1 2 0,0 0 132,0-4 0,-5 3 1,2-2-1,-4-2-33,-1-5 1,0-1 0,1-3-1,-1-1-240,0 0 0,0-1 0,0-5 0,0-2-1,0-3 1,0 2 0,0-6 0,0 0-252,0 1 1,2-4 0,1 2 0,3-2-633,2-2 1,1 0 1245,5 0 0,0-6 0,0-2 0</inkml:trace>
  <inkml:trace contextRef="#ctx0" brushRef="#br0" timeOffset="472">808 266 7958,'-13'0'232,"3"1"1,1 2 133,-2 2 0,3 4 0,-1-3 0,-2 1 34,-1-1 0,-2 5 1,2-2-1,1 3-29,1 2 0,6 0 1,-4 0-43,2 0 0,1 1 0,5 2 0,2 2-43,2-2 0,4-3 0,8-5 0,2-4-46,5-4 1,2-1 0,0-1-1,-2-5-13,2-8 0,-5 0 1,-1-6-1,-4 1-96,-1 1 0,-2-1 1,-2 5-1,-6 0-153,-2 0 0,-2 5 1,-2 1-1,-2 2-624,-6 3 1,-2 1 0,-3 1-1,-2-2 646,-2-2 0,-6 0 0,4 5 0</inkml:trace>
  <inkml:trace contextRef="#ctx0" brushRef="#br0" timeOffset="1730">1310 488 8337,'2'8'1453,"2"-3"-1012,6-4 1,-3-5 0,3-1 0,-1 0 51,-1-1 0,4 5 1,-3-5-1,4-1-223,1-2 0,0 1 1,-1-3-1,1-2-58,0-4 1,5-8 0,-1 2 0,-1-4-49,-1-1 1,1 0 0,-2 1 0,-2-1-250,-1 0 0,-4 5 0,0-1 0,-1 1-63,1 2 1,-5-4 0,2 6 129,-3 2 0,-2 2 61,0 1 1,-2 6-49,-3 3 0,2 4 0,-5 2 16,2 4 0,-5 1 0,2 5 0,-3-2-37,-2 2 0,5 6 0,-1 2 0,-1-1 7,-1 2 0,3-2 0,-1 3 1,1 1 5,1 0 0,-2-4 1,3 5-1,1 1-7,0-3 1,-3 6 0,3-4 0,-1 3-39,1 2 1,-3 0-1,3 0 1,-1 0-36,1-1 0,-3 1 1,3 0-1,0 0 32,-1 0 0,3 0 0,2 0 0,-1-1 34,-1 1 1,-3-1 0,4-4 0,-1-3-12,0 0 1,-2-4 0,0 2 0,0-2-165,0-2 0,0-5 128,1 0 1,2-1-32,-7 1 1,6-3-1,-4-7 26,2-4 1,1-3 0,5-5 58,0-1 1,0 0 0,0-2 0,-1-1-5,-4-1 1,4-1-1,-4 5 1,3 0-19,2 0 0,0 0 0,0 0 0,0 0 115,0 0 1,2 1 0,4-1 0,6 0 406,5 0 0,4 4 0,-3 1 0,4-2 189,0-1 0,2 3 1,-4 1-431,2 2 0,-3 1 0,2 5 0,-1 0 0,-3 0 175,-1 0 1,-7 2-415,1 2 0,-1 4 0,5 6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22:55.1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575 442 7564,'0'13'215,"-1"0"0,-4 1 0,-2-1 1,-2 0-1,2 2 0,-1 2 0,1 0 1,-4 1-1,1 0 0,0 0 1,1 0 412,-2 1 0,-1-4 0,-1 4-523,0 0 0,-5-2 1,0 5-1,0 2 109,-1 1 1,4 3 0,-4 3-148,-1 5 0,4 7 1,-5 3 80,2 2 0,0 1 1,2 5-1,0 3 1,0 1-11,2-2 1,-2 5-1,-1 0 1,1 1-57,3 1 1,0-1 0,1 5 0,0 1-22,-1 3 1,2-1 0,2 6 0,3 0-33,1-2 0,-3 9 1,4-3-1,2 2 18,2-1 0,1 5 1,0 1-1,1-1-133,4-2 0,1-5 1,4 6-1,-1-5 63,1-5 1,2 4-1,2-5 1,-1-1-19,0-6 0,2 0 0,1-6 1,4-1-83,1-2 0,-1-4 1,4-5-1,-2-5 28,2-2 0,3-6 0,3-2 0,1-2 28,-2-2 1,0-2 0,-1-3 0,1-1 82,3-1 0,0-1 1,0 3-1,2-3-73,0-4 1,4 1-1,-2-1 1,4-1 14,5-3 1,-4 0-1,4-2 1,-2-2 76,1-1 1,-2-6-1,2 1 1,-2-2-1,-2-2 0,0-6 0,0-3 0,0-3 20,0-1 0,5-7 0,0-2 1,-1-3-74,2-2 1,-3-1-1,5-3 1,-1-5-24,1-2 0,-4-8 0,4-2 1,-2-1 9,-3 0 0,3 0 0,-2-4 0,1-2 75,1-3 0,-5 3 0,4-4 0,-5 1 4,-4 0 0,4-8 1,-3 1-1,3-5 30,-1 1 0,-7-4 0,2 0 1,-1-1 19,-3-3 1,-2-8-1,-3-3 1,-3-1-17,-4 0 1,-3 0 0,-2-3-1,1 2-42,-1 1 0,-4 1 0,-1-1 0,-3 3-5,-2 0 0,-1 8 1,-2-3-1,-2 1-25,-2 1 1,1-3-1,-6 10 1,-1-1 67,-2 0 1,-2-3-1,0 5 1,-3 3-46,-1 4 1,-5-1 0,0 4-1,-2 0-157,-2 3 163,1 3-750,-1 2 669,-6-1 62,5 7 0,-10-4 1,3 7-1,-2 1 48,-3 1 0,8 8 0,-9 3 0,3 3-13,-1 1 1,-5 6 0,-1 3 0,2 5-20,2 4 1,-1-1 0,-1 5 0,-3 2-107,-2 2 0,-1 1 0,-5 1 1,-3 4-156,-1 3 0,-6 9 0,2 2 0,-2 3-393,2 7 1,-2 3 0,5 10 0,-1 4 617,1 7 0,-2 5 0,2 10 0,-4 5 0,33-33 0,1 2 0,1 1 0,-1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22:55.1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442 1 8689,'-14'12'699,"1"-2"1,0-2-303,-1-3 1,1 6-1,0-2 1,-2 4 11,-3 5 0,3-2 1,-3 5-1,3 0-99,2 0 1,0-1 0,-2 4 0,-1-2-149,-2 2 0,0 6 1,5 1-1,-1-1-253,1-2 1,-5-1 0,0-1 0,2 1-244,1 0 0,2-2 0,-1-1 1,2-3-159,4-2 1,-3-1 0,5-6 0,0-2-2070,0-1 694,2-6 1867,4-3 0,0-8 0,0-5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04.0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52 6804,'5'-13'112,"-3"4"1035,2 0 0,-2 5 802,-2-5-1694,0 6 0,-2-2 0,-1 10 0,-1 4-119,1 3 1,-3 1 0,0 0-1,0 1-107,0-1 1,-3 0 0,5 1-223,1-1 173,1 0 1,4-5-1,2-5 1,5-6 181,3-6 1,-3 2 0,0-2 0,0-2 436,-2-1 1,4-1-65,-7 0 1,1 4-218,-5 0 0,-2 6-326,-2-2 0,-4 4 1,-5 1-635,0 0 0,4 1 1,0 4-1,-2 5 642,-1 7 0,-7 3 0,-2 7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22:55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7076,'8'6'1101,"3"1"0,-2 7 0,5 1-711,4 2 1,-2 6 0,6 8 0,2 4 104,1 4 0,2 6 0,1 1 0,2 0-552,1 0 1,-4 3-1,-5-5 1,0-2-742,-1-5 1,-3-6 0,-9-9-1,-5-4 798,-2-3 0,4-2 0,1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22:55.1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361 1804 8378,'-1'9'1019,"-2"0"-904,-1 1 0,-7 2 0,4 2 158,-1-1 1,-2 0-1,4 1 1,0-1 33,0 1 1,-3-1 0,3 0 0,0 1-97,0-1 0,-4 2 0,3 1 1,-2 3-35,0 2 0,1 1 0,-2 7-70,1 2 1,0 0 0,-3 8 0,2 2 0,1 2 96,-1 3 1,-2-3 0,-2 6-1,2 0-106,4-1 1,-4 8 0,3-1 0,-3 3-123,-2 1 1,6 5-1,-1 0 1,0 4-18,1 4 1,-2 9 0,6-1 0,-1 2 41,-1 0 1,5-2 0,-4 0 0,4-1-117,1-3 0,0 5 1,0-4-1,1 1 49,4 0 0,-2 4 0,6 1 0,1-3 105,2-1 0,1 3 0,0-5-75,1 6 0,1-6 1,1 0-1,2-4 1,-2-6-17,-1-2 0,3 8 1,1-6-1,2-1-55,3-2 0,1 5 0,0-6 0,-1 1 87,-2 2 1,2-6-1,4 0 1,2-4 58,0-4 0,-5 2 0,7 1 0,0-6-27,-1-6 0,4 0 0,-2-9 0,1 0-8,3-3 0,2-3 0,0-2 1,-2-4-15,-2-4 1,-1-8 0,5-2 0,-2-3 94,0-2 0,3-1 0,-7-2-15,1 0 1,2-6-1,2-3 1,-1-3 0,-1-3-12,1-2 0,2-4 0,-1-6-40,-2 0 1,1-1-1,-4-3 1,1-5 0,2-2-14,-2-2 1,3-5 0,-6-1 0,0 0-42,2 0 0,-3-4 1,4 1-1,-2-3 25,-2-2 1,0-1-1,-1-1 1,1-2 35,-5 1 0,2-2 1,-6 0-1,1-1-11,0 1 1,-1-8 0,3 2-1,-3-2-11,-2-3 1,5-1 0,-3 1-4,-1-1 1,1-2 0,-5 3 0,2-2 0,0-1 6,1 0 0,-4-7 1,3 1-27,-3-2 1,-2 6 0,-1-6-1,-3-2 1,-5-2 14,-2 2 0,-2-5 0,0 11 0,0 1-1,0 2 0,-4-2 0,-2 5 0,-2 3 44,-2 4 1,2 5 0,-1 4 0,-1 0-13,-2 1 0,-6-1 0,1 9 0,0-1-6,2-4 1,2 1 0,-2 0 0,-1 1-37,-2-2 0,-4 4 0,2-1 18,0 2 1,2 0 0,-3 4 0,0 1 0,0 2 20,-2 1 1,-1 1-1,0-1 38,2 3 0,0 4 0,-5-4 0,0 1 0,1 2-23,-1-1 1,0-1 0,0 4 0,1 2 43,-1-2 0,0 2 0,-1 6 0,-2 4-15,-1 3 0,-2 3 0,2 2 0,-3 2 51,0 3 1,-3 0-1,4 5 1,-1 0-45,-3 0 1,0 0 0,0 0 0,1 0-51,-1 0 1,-2 0 0,-1 0 97,0 0-60,0 0-255,-6 0 267,5 0-54,-11 0 0,3 2 45,-9 2-1,3 9-626,-11 8-164,12 6 585,-6 6-835,7 7 937,5 7 46,-4 13-1035,11 0 1026,-5 1 0,4 8 0,0-4 0,2 3 0,3 3 0</inkml:trace>
  <inkml:trace contextRef="#ctx0" brushRef="#br0" timeOffset="1">1377 335 8105,'-6'-8'431,"3"2"1,-6 8-62,-1 2 1,2 4 0,-1 6-1,-3 3 246,-4 1 1,1 1-1,-4-3 1,1 3-84,0 2 1,-4-3-1,3 4 1,-1 2-43,1 1 1,0 6 0,3 1 0,-2-3-64,1 0 0,3-3 0,0 0 0,1-3-256,-1 0 1,6-1 0,-1 3-1,-2-3-125,-1-4 0,1 1 1,0-1-1,4-1-97,1-3 0,-3-5 0,3 0-1918,-1 2 0,-1-4 427,-1 2 0,2-2-1202,2 2 1789,4-3 1,1-16 0,7-4 953,1 0 0,4-1 0,-5 1 0</inkml:trace>
  <inkml:trace contextRef="#ctx0" brushRef="#br0" timeOffset="2">1070 588 8105,'0'-13'0,"0"0"193,0-1 0,0 1 0,0 0 835,0-1 1,0-4 0,0 1 25,0 0 1,-5 2-1,1 2 1,-1 1-261,-1 3 1,3-3 0,-6 4-1,-1-4-497,-2-2 0,-1-1 1,-1-1-1,0-3-469,-4-2 0,-3-6 1,-6-5-1,2-3-1410,3-2 1,-8 3-1,3 2 1582,-1 3 0,-6-6 0,0 7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22:55.1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147 735 8226,'-7'6'201,"1"-3"1,6 6-1,2 0 1,2-3 0,3-6-1,2-6 1,0-3-1,2 0 1,0-3 0,3-2-1,-1-6 1,1 1-1,-1-2 1,2 0 0,1-2-1,3-3 1,1 0 0,0-2-1,1-4 1,3-3-1,1-4 1,2-2 0,-2-2-1,-3-2 1,-4 2-1,-3 1 1,-3 4 0,-2 2-1,-2 6 1,-2 5 0,-3 4-1,-2 2 884,-1 3 1,0 5 0,-1 4-1113,-4 1 1,2 2 0,-6 4-36,-1 0 0,-2 0 1,0 1-1,2 4 57,1 3 0,0 1 0,-3 3 0,2 5 140,1 2 1,0 3-1,-4 6 1,1 3 6,3 5 1,-3 4-1,3 3 1,-3 2-86,-1-2 0,1 4 0,2 2 0,1 3 4,-2 2 0,4-5 0,-1-2 0,2 1-14,3-1 0,-4-2 0,0 2 1,-1-1-45,4-3 1,-2 3 0,0-1 0,-2-2-169,-2-1 0,3-4 0,-1-1 0,1-1 89,-1 1 1,-1-3-1,-2 0 1,0-1 16,2-3 1,0-1-1,-4 0 1,0-1-165,-1-3 1,5-6-1,1 1 1,-3-4-145,-1-4 1,3-6 0,0 1 97,-1-1 1,3-7 0,-1-8 0,2-3 199,3-2 1,-3 0-1,2-4 1,1-4 154,1-4 0,2 0 1,0 0-1,0 3 379,0 0 0,2 1 1,2-5-1,5 1 109,3-1 0,2 0 1,-1 2-1,0 1-131,1 2 0,3 4 0,3-3 0,0 2-166,4 3 0,1 1 1,1 1-1,-3 3-710,0 2 1,-1-2-1,3 7 1,-1 1-6394,-2 1 6826,-5 2 0,8-6 0,-4-1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23:06.9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1 336 8417,'0'9'2758,"1"-2"-2272,5-7 0,3 0 1,8 0-82,0 0 1,-2-1 0,-2-3 0,-2-2-2,2 3 0,2 1 0,4 0 1,1-2-74,2-1 0,6-1 0,-3 6 0,1-2-34,4-4 1,7 5-1,2-5 1,-2 4 54,-1 2 1,3-2 0,2-1-1,0-3 114,0 2 0,-2 2 1,-6 2-1,1 0-20,0 0 1,-1 0 0,1 0-1,-3 0-236,-3 0 0,2 0 1,-6 0-1,1 0-83,-1 0 0,-2 0 0,-5 0-1198,0 0-973,-8 0 1,-2 2-1091,-7 4 1,-1-4-617,-5 3 3750,4-3 0,-13 6 0,6 1 0</inkml:trace>
  <inkml:trace contextRef="#ctx0" brushRef="#br0" timeOffset="463">973 0 10616,'17'0'718,"0"0"0,0 0 0,-1 0-170,1 0 0,-6 6 0,1-1 0,1 1 119,2 1 1,7-3-1,0 6 1,-1-1-93,-3 0 0,5 2 0,1 6 0,0 0-104,0 0 1,-1-1 0,-8 3 0,-2 3-155,-2 6 1,-7 4 0,1 2-1,-5-1-444,-5 1 0,-5-1 0,-8 1 0,-5 1-670,-5 4 0,-3-5 0,-3 1 0,1-7-3635,-1-4 4432,1 6 0,-1-11 0,0 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23:19.8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33 164 8041,'5'-11'0,"3"2"0,-1 0 2041,1-1-1573,5 7 1,-12-12 437,5 4 465,-4-4 956,-2 5-1837,0 3 0,-6 9 0,-1 3-330,-2 6 0,3 4 0,-3 2 0,-1-2-66,1-4 1,5 4 0,-3-4-216,-1 4 0,6-4-37,-3 1 1,10-9 0,7 3 112,3-4 1,1-2 0,1-2 0,0-2-144,0-1 0,-1-8 0,-1 1 0,-2-3 235,-1-1 0,-7 1 0,4 2 1047,-1 2-971,-2-1 0,-8 3-97,-4 3 1,-3 5-75,-8 1 1,0 5-1,0 1 1,3-1 10,2 3 1,-3-1 0,6 6 0,-2-1 54,0 1 0,7-4 0,-3 2 125,-1 2 2,6 2 0,2-6 0,11-3 0,4-4-130,2-2 0,-6 0 0,0 0 1,3 0-60,0 0 0,-2-6 0,-1-1-43,2-3 0,-4-1 0,0-6 78,-1 1 1,-2 5-1,-6-1 19,0-1 1,0 4 128,0-2 1,-2 7 0,-4-2-47,-5 5 0,2 1 0,-3 0-63,-1 0 1,-2 5 0,1 3-45,2 1 1,3-5 0,5 3 120,-1 1 1,-1-5-74,6 9 0,2-7 0,4 4-9,5-1 0,4 3 0,0-3 44,-4 1 1,4-5-423,-4 1 1,-4-5 0,1-5 217,-1-7 0,-3-8 0,5-2 1,-1 1 230,-5 2 1,5 3 0,-3-1 0,-1 0 206,-2 0 0,-2 6 577,0 0 1,-2 7-1,-3 0-532,-7 8 0,-1 6 0,0 6 0,2 1-255,-2 0 0,6 0 1,-1-1-1,3 1-66,-1 0 0,0-6-636,6 0 1,2-1-549,4 1 0,3-4 0,8-7-2088,0 0 1,0 2 3244,-1 4 0,9 3 0,1 8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23:22.5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302 151 8368,'-2'15'923,"-1"-2"0,-3-1-548,2 1 1,1 2 0,-1 1 0,-4 3 333,-1 3 1,4 4 0,-5 8 0,1-2-4,0-4 1,3 3-1,-5-5 1,0 2-110,1 0 0,-3-7 1,6 1-480,-2-3 0,5-2-2830,-2-1-1069,4-6-262,2-3 4043,0-7 0,0-7 0,0-3 0</inkml:trace>
  <inkml:trace contextRef="#ctx0" brushRef="#br0" timeOffset="588">17 101 7755,'-9'0'1391,"1"0"0,8-2-869,0-3 1,8 1 0,3-5 0,4-1-54,2 1 1,7 3 0,4-3 0,4 0-15,1-1 1,3 7 0,1-5-1,2 3-280,-2-1 1,-1 1 0,-3 5 0,-1 0-287,-4 0 0,2 0 1,-8 0-1,-2 1 169,-1 5 1,-2-4 0,-2 5-948,-4 1 0,-4-5 0,-8 7-2124,-5-3 1,-3 6 3012,-8-2 0,0 12 0,0 3 0</inkml:trace>
  <inkml:trace contextRef="#ctx0" brushRef="#br0" timeOffset="924">0 621 7586,'12'-5'0,"-1"-1"1018,2 2 1,2 2 0,1 2 0,3 0-470,3 0 0,5-2 0,6-1 0,3-3 231,3 2 0,4-5 0,5-2 0,-1-2-713,-3 2 1,-8 3-1,-1 8 1,-7 0-1672,-4 0 1,-1 8 0,-8 3 1603,-4 4 0,-4 9 0,-7 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23:59.67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70 256 7579,'-9'5'0,"-1"1"111,-1 2 1,3-5 475,-1 2 0,4-2 919,-4 2-772,5-4 1,0 6-102,8-7 1,4 0-410,6 0 0,1 0 0,0 0 0,3 0 120,1 0 1,1 0 0,-1 0 0,5 0 79,3 0 1,1 0-1,1 0 1,-1 0 63,0 0 1,6 0 0,0 0-1,3 0-216,2 0 1,7 0-1,4 0 1,6 0-85,7 0 0,5 0 1,4 0-1,2 0 86,2 0 1,0-5-1,-7-1 1,-2-1 117,-6 1 1,-2-3-1,-2 4 1,-2 2-84,-3 1 1,2 2-1,-6 0 1,1 0-95,0 0 0,0 0 0,-3 0 0,1 0-248,-1 0 1,3 0-1,-2-1 1,-1-3-75,-2 0 0,-1-6 0,-2 4 0,-5 0-392,-7-1 0,-2-2 1,-8 4-555,-2 2 388,-8 1 1,-5 2-1,-12 0 1,-6 0-1688,-2 0 1,-5 0 2351,2 0 0,-6 7 0,3 1 0</inkml:trace>
  <inkml:trace contextRef="#ctx0" brushRef="#br0" timeOffset="495">2073 0 6972,'-14'0'1703,"6"7"0,8-6 0,11 4 0,5-3-853,3-2 1,6 0 0,-1 0 0,3 0 30,1 0 1,1 4 0,-1 3 0,2 1-151,3 3 0,-3 1 1,3 2-1,-3-1-203,-1-3 0,-6 2 1,-2-1-1,-4 5-616,-4 3 0,-8 0 0,-2-3 0,-6 3-156,-7 4 0,-15 4 0,-10 2 0,-7-1-3872,-6 0 0,-7 1 4116,-2-1 0,-6 7 0,-8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2:58.1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575 442 7564,'0'13'215,"-1"0"0,-4 1 0,-2-1 1,-2 0-1,2 2 0,-1 2 0,1 0 1,-4 1-1,1 0 0,0 0 1,1 0 412,-2 1 0,-1-4 0,-1 4-523,0 0 0,-5-2 1,0 5-1,0 2 109,-1 1 1,4 3 0,-4 3-148,-1 5 0,4 7 1,-5 3 80,2 2 0,0 1 1,2 5-1,0 3 1,0 1-11,2-2 1,-2 5-1,-1 0 1,1 1-57,3 1 1,0-1 0,1 5 0,0 1-22,-1 3 1,2-1 0,2 6 0,3 0-33,1-2 0,-3 9 1,4-3-1,2 2 18,2-1 0,1 5 1,0 1-1,1-1-133,4-2 0,1-5 1,4 6-1,-1-5 63,1-5 1,2 4-1,2-5 1,-1-1-19,0-6 0,2 0 0,1-6 1,4-1-83,1-2 0,-1-4 1,4-5-1,-2-5 28,2-2 0,3-6 0,3-2 0,1-2 28,-2-2 1,0-2 0,-1-3 0,1-1 82,3-1 0,0-1 1,0 3-1,2-3-73,0-4 1,4 1-1,-2-1 1,4-1 14,5-3 1,-4 0-1,4-2 1,-2-2 76,1-1 1,-2-6-1,2 1 1,-2-2-1,-2-2 0,0-6 0,0-3 0,0-3 20,0-1 0,5-7 0,0-2 1,-1-3-74,2-2 1,-3-1-1,5-3 1,-1-5-24,1-2 0,-4-8 0,4-2 1,-2-1 9,-3 0 0,3 0 0,-2-4 0,1-2 75,1-3 0,-5 3 0,4-4 0,-5 1 4,-4 0 0,4-8 1,-3 1-1,3-5 30,-1 1 0,-7-4 0,2 0 1,-1-1 19,-3-3 1,-2-8-1,-3-3 1,-3-1-17,-4 0 1,-3 0 0,-2-3-1,1 2-42,-1 1 0,-4 1 0,-1-1 0,-3 3-5,-2 0 0,-1 8 1,-2-3-1,-2 1-25,-2 1 1,1-3-1,-6 10 1,-1-1 67,-2 0 1,-2-3-1,0 5 1,-3 3-46,-1 4 1,-5-1 0,0 4-1,-2 0-157,-2 3 163,1 3-750,-1 2 669,-6-1 62,5 7 0,-10-4 1,3 7-1,-2 1 48,-3 1 0,8 8 0,-9 3 0,3 3-13,-1 1 1,-5 6 0,-1 3 0,2 5-20,2 4 1,-1-1 0,-1 5 0,-3 2-107,-2 2 0,-1 1 0,-5 1 1,-3 4-156,-1 3 0,-6 9 0,2 2 0,-2 3-393,2 7 1,-2 3 0,5 10 0,-1 4 617,1 7 0,-2 5 0,2 10 0,-4 5 0,33-33 0,1 2 0,1 1 0,-1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2:58.1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442 1 8689,'-14'12'699,"1"-2"1,0-2-303,-1-3 1,1 6-1,0-2 1,-2 4 11,-3 5 0,3-2 1,-3 5-1,3 0-99,2 0 1,0-1 0,-2 4 0,-1-2-149,-2 2 0,0 6 1,5 1-1,-1-1-253,1-2 1,-5-1 0,0-1 0,2 1-244,1 0 0,2-2 0,-1-1 1,2-3-159,4-2 1,-3-1 0,5-6 0,0-2-2070,0-1 694,2-6 1867,4-3 0,0-8 0,0-5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2:58.1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7076,'8'6'1101,"3"1"0,-2 7 0,5 1-711,4 2 1,-2 6 0,6 8 0,2 4 104,1 4 0,2 6 0,1 1 0,2 0-552,1 0 1,-4 3-1,-5-5 1,0-2-742,-1-5 1,-3-6 0,-9-9-1,-5-4 798,-2-3 0,4-2 0,1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04.6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80 8143,'13'0'1588,"-4"-1"-990,0-4 0,-6-2-366,1-6 1,-4-1 38,-4 1 1,-3 1-217,-7 3 0,5 3 0,2 8 0,-1 1-124,1 1 0,4 6 0,-1-1 0,1 3 334,-2 2 1,4-6-1,-4 1 120,4 2 0,2-5 0,4-2-108,4-2 0,2-2 0,3 0 395,-1 0 1,1-6-562,-1-3 1,-4-2 0,-2 1-697,-1 1 0,-1 5-2758,-5-5 3343,-6 6 0,-2 3 0,-5 7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2:58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26 8840,'0'9'1031,"0"0"0,-4-5-772,-1 5 1,-1-5 0,3 5 9,-1 2 1,-1-4 0,5 2 49,0 1 0,0-2 0,0 1 8,0 1 1,6 2-54,3 1 1,3 1-66,1-1 0,-4-5-256,0-4 0,-1-13 0,2-4 0,-3-4-29,-1-2 1,-1-2 0,-5-5 0,0 0 230,0 4 0,0 3-84,0 5 1,-2 7 0,-2 3 0,-4 5-668,1 8 0,-5 4 0,3 11 0,-3-2 596,-1 2 0,-6 1 0,-2 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2:58.1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52 6804,'5'-13'112,"-3"4"1035,2 0 0,-2 5 802,-2-5-1694,0 6 0,-2-2 0,-1 10 0,-1 4-119,1 3 1,-3 1 0,0 0-1,0 1-107,0-1 1,-3 0 0,5 1-223,1-1 173,1 0 1,4-5-1,2-5 1,5-6 181,3-6 1,-3 2 0,0-2 0,0-2 436,-2-1 1,4-1-65,-7 0 1,1 4-218,-5 0 0,-2 6-326,-2-2 0,-4 4 1,-5 1-635,0 0 0,4 1 1,0 4-1,-2 5 642,-1 7 0,-7 3 0,-2 7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2:58.1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80 8143,'13'0'1588,"-4"-1"-990,0-4 0,-6-2-366,1-6 1,-4-1 38,-4 1 1,-3 1-217,-7 3 0,5 3 0,2 8 0,-1 1-124,1 1 0,4 6 0,-1-1 0,1 3 334,-2 2 1,4-6-1,-4 1 120,4 2 0,2-5 0,4-2-108,4-2 0,2-2 0,3 0 395,-1 0 1,1-6-562,-1-3 1,-4-2 0,-2 1-697,-1 1 0,-1 5-2758,-5-5 3343,-6 6 0,-2 3 0,-5 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2:58.1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361 1804 8378,'-1'9'1019,"-2"0"-904,-1 1 0,-7 2 0,4 2 158,-1-1 1,-2 0-1,4 1 1,0-1 33,0 1 1,-3-1 0,3 0 0,0 1-97,0-1 0,-4 2 0,3 1 1,-2 3-35,0 2 0,1 1 0,-2 7-70,1 2 1,0 0 0,-3 8 0,2 2 0,1 2 96,-1 3 1,-2-3 0,-2 6-1,2 0-106,4-1 1,-4 8 0,3-1 0,-3 3-123,-2 1 1,6 5-1,-1 0 1,0 4-18,1 4 1,-2 9 0,6-1 0,-1 2 41,-1 0 1,5-2 0,-4 0 0,4-1-117,1-3 0,0 5 1,0-4-1,1 1 49,4 0 0,-2 4 0,6 1 0,1-3 105,2-1 0,1 3 0,0-5-75,1 6 0,1-6 1,1 0-1,2-4 1,-2-6-17,-1-2 0,3 8 1,1-6-1,2-1-55,3-2 0,1 5 0,0-6 0,-1 1 87,-2 2 1,2-6-1,4 0 1,2-4 58,0-4 0,-5 2 0,7 1 0,0-6-27,-1-6 0,4 0 0,-2-9 0,1 0-8,3-3 0,2-3 0,0-2 1,-2-4-15,-2-4 1,-1-8 0,5-2 0,-2-3 94,0-2 0,3-1 0,-7-2-15,1 0 1,2-6-1,2-3 1,-1-3 0,-1-3-12,1-2 0,2-4 0,-1-6-40,-2 0 1,1-1-1,-4-3 1,1-5 0,2-2-14,-2-2 1,3-5 0,-6-1 0,0 0-42,2 0 0,-3-4 1,4 1-1,-2-3 25,-2-2 1,0-1-1,-1-1 1,1-2 35,-5 1 0,2-2 1,-6 0-1,1-1-11,0 1 1,-1-8 0,3 2-1,-3-2-11,-2-3 1,5-1 0,-3 1-4,-1-1 1,1-2 0,-5 3 0,2-2 0,0-1 6,1 0 0,-4-7 1,3 1-27,-3-2 1,-2 6 0,-1-6-1,-3-2 1,-5-2 14,-2 2 0,-2-5 0,0 11 0,0 1-1,0 2 0,-4-2 0,-2 5 0,-2 3 44,-2 4 1,2 5 0,-1 4 0,-1 0-13,-2 1 0,-6-1 0,1 9 0,0-1-6,2-4 1,2 1 0,-2 0 0,-1 1-37,-2-2 0,-4 4 0,2-1 18,0 2 1,2 0 0,-3 4 0,0 1 0,0 2 20,-2 1 1,-1 1-1,0-1 38,2 3 0,0 4 0,-5-4 0,0 1 0,1 2-23,-1-1 1,0-1 0,0 4 0,1 2 43,-1-2 0,0 2 0,-1 6 0,-2 4-15,-1 3 0,-2 3 0,2 2 0,-3 2 51,0 3 1,-3 0-1,4 5 1,-1 0-45,-3 0 1,0 0 0,0 0 0,1 0-51,-1 0 1,-2 0 0,-1 0 97,0 0-60,0 0-255,-6 0 267,5 0-54,-11 0 0,3 2 45,-9 2-1,3 9-626,-11 8-164,12 6 585,-6 6-835,7 7 937,5 7 46,-4 13-1035,11 0 1026,-5 1 0,4 8 0,0-4 0,2 3 0,3 3 0</inkml:trace>
  <inkml:trace contextRef="#ctx0" brushRef="#br0" timeOffset="1">1377 335 8105,'-6'-8'431,"3"2"1,-6 8-62,-1 2 1,2 4 0,-1 6-1,-3 3 246,-4 1 1,1 1-1,-4-3 1,1 3-84,0 2 1,-4-3-1,3 4 1,-1 2-43,1 1 1,0 6 0,3 1 0,-2-3-64,1 0 0,3-3 0,0 0 0,1-3-256,-1 0 1,6-1 0,-1 3-1,-2-3-125,-1-4 0,1 1 1,0-1-1,4-1-97,1-3 0,-3-5 0,3 0-1918,-1 2 0,-1-4 427,-1 2 0,2-2-1202,2 2 1789,4-3 1,1-16 0,7-4 953,1 0 0,4-1 0,-5 1 0</inkml:trace>
  <inkml:trace contextRef="#ctx0" brushRef="#br0" timeOffset="2">1070 588 8105,'0'-13'0,"0"0"193,0-1 0,0 1 0,0 0 835,0-1 1,0-4 0,0 1 25,0 0 1,-5 2-1,1 2 1,-1 1-261,-1 3 1,3-3 0,-6 4-1,-1-4-497,-2-2 0,-1-1 1,-1-1-1,0-3-469,-4-2 0,-3-6 1,-6-5-1,2-3-1410,3-2 1,-8 3-1,3 2 1582,-1 3 0,-6-6 0,0 7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2:58.1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0 7364,'8'0'3558,"-2"0"-3038,-6 0 0,-2 0-222,-2 0 1,1 0 0,-6 0-53,-1 0 0,2 5 0,1 1 1,-1 0 47,1 0 0,4 4 0,-2-1 93,4 3 0,1 1-196,0 0 1,1-5 0,4-4-193,4-2 0,3-7 1,0-1-1,-2 0 195,-1 1 1,-6-6-106,1 2 0,-2 2-310,-2-2 1,0 4-1,0-3-696,0-3 1,-6 5 0,-3 2 916,-3 2 0,-7 2 0,-2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2:58.1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27 6809,'9'0'2740,"0"0"-1833,-6-6 1,3 3 195,-6-6-918,0 6 1,-6-3 0,-1 8 0,-2 2-175,0 5 1,4 2 0,-4-1 0,0-1 39,2 1 1,0 2 0,4 2 0,-2-1 33,2 0 1,2-4 0,1 0-1,0 1 1,6-4 29,3-1 0,2-5-32,3-5 0,-2-2 0,-3-6 0,-3-1 31,0 1 0,-5 0 1,5-1-1,-2 1 441,1-1 1,-1 6 0,-4-1 734,0-2-1392,0 5 1,-1 0-1,-4 6-994,-4 0 1,-2 0 0,-3 0 0,1 2-1512,-1 2 2607,1 4 0,0 5 0,-1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2:58.1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52 8043,'0'-13'1121,"6"6"-86,2-5 0,-1 9-447,-2-6 1,-5 6-302,-5-2 0,-2 5 1,-7 5-235,1 4 0,1 3 1,2 1-1,2 0-56,3 1 0,-4-1 1,4 0-1,2 1-2,2-1 0,1-4 0,0 0 0,1 0 123,4-2 1,-2 4-1,6-5 190,1 1 0,2-4 16,1 1 0,-4-2-143,0-2 0,-6-6 47,1-3 1,-2-3-389,-2-1 0,0 4-397,0 0 1,-2 6-1,-2-1-569,-5 2 1,-3 4 0,-1 2 1125,-1 5 0,1 3 0,0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2:58.1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41 8059,'5'-9'317,"-1"0"0,5 4 1058,-4-3-958,-1 5 0,-5-3-217,-4 6 1,-2 1-1,-7 2-68,1 2 1,4 5 0,2-1 0,-1 1 65,1-1 1,4 3 0,-2-3 0,4 3 210,1 1 1,0-4-1,0 0-139,0 1 0,6-2 0,3-1 0,3-1-107,1-3 1,5-1-1,0-2 1,-2-2 28,-1-2 1,-2-2 0,1-5 0,-3 2 372,-2-1 1,-1 3-410,-4-2-446,-2 0 0,4 0 1,-8 1-1019,-2 3 1,1 0 0,-6 5 1307,-2 0 0,-6 6 0,-4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2:58.20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147 735 8226,'-7'6'201,"1"-3"1,6 6-1,2 0 1,2-3 0,3-6-1,2-6 1,0-3-1,2 0 1,0-3 0,3-2-1,-1-6 1,1 1-1,-1-2 1,2 0 0,1-2-1,3-3 1,1 0 0,0-2-1,1-4 1,3-3-1,1-4 1,2-2 0,-2-2-1,-3-2 1,-4 2-1,-3 1 1,-3 4 0,-2 2-1,-2 6 1,-2 5 0,-3 4-1,-2 2 884,-1 3 1,0 5 0,-1 4-1113,-4 1 1,2 2 0,-6 4-36,-1 0 0,-2 0 1,0 1-1,2 4 57,1 3 0,0 1 0,-3 3 0,2 5 140,1 2 1,0 3-1,-4 6 1,1 3 6,3 5 1,-3 4-1,3 3 1,-3 2-86,-1-2 0,1 4 0,2 2 0,1 3 4,-2 2 0,4-5 0,-1-2 0,2 1-14,3-1 0,-4-2 0,0 2 1,-1-1-45,4-3 1,-2 3 0,0-1 0,-2-2-169,-2-1 0,3-4 0,-1-1 0,1-1 89,-1 1 1,-1-3-1,-2 0 1,0-1 16,2-3 1,0-1-1,-4 0 1,0-1-165,-1-3 1,5-6-1,1 1 1,-3-4-145,-1-4 1,3-6 0,0 1 97,-1-1 1,3-7 0,-1-8 0,2-3 199,3-2 1,-3 0-1,2-4 1,1-4 154,1-4 0,2 0 1,0 0-1,0 3 379,0 0 0,2 1 1,2-5-1,5 1 109,3-1 0,2 0 1,-1 2-1,0 1-131,1 2 0,3 4 0,3-3 0,0 2-166,4 3 0,1 1 1,1 1-1,-3 3-710,0 2 1,-1-2-1,3 7 1,-1 1-6394,-2 1 6826,-5 2 0,8-6 0,-4-1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2:58.2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7945,'6'8'531,"-5"-2"0,5-5 553,-6 4-634,6-4 0,-3 10-203,6-7 1,0 5 0,4-5-58,1-1 1,-1 3 0,0-1 0,1-2-56,-1-2 1,1-1-1,0 0 1,3 0 9,0 0 0,1 0 0,-3 0-5,3 0 0,1 5 0,4-1-40,-6-1 0,-2-1 0,-1-1 0,-1 2-44,0 2 1,2-1 0,1-4 0,2 1-17,-1 4 1,2-4 0,-1 4 0,0-4 94,1-1 0,-3 0 0,5 2 0,-2 1-44,-2 1 0,2 1 0,0-5 0,0 0-3,1 0 1,-1 4-1,-3 1 1,2-2-10,-1-2 0,2 3 0,-1 1 0,-2-2-122,-1-2 0,3-1 0,-1 2 0,1 1 33,2 1 0,-4 1 0,5-5 0,-1 0 30,1 0 0,-3 1 0,3 2 1,0 2-1,-1-2 0,1-2 0,1 1 0,-4 1 12,-3 1 1,3 0 0,0-2-1,-2 1-7,-1 1 1,-2 1-1,2-4 1,1 2-30,2 2 1,5-1 0,-6-4 2,0 0 1,4 0 0,-1 0-1,3 0 1,-3 0 30,0 0 0,2 0 1,-3 0-1,1 0 33,-1 0 0,-1 5 1,-5-1-1,0-1-51,1-1 1,-1-2-1,0 1 1,1 2-25,-1 1 0,1 1 0,0-5 0,3 0 0,0 0 0,1 1 1,-3 2-1,1 2 4,2-2 0,5-2 1,-4-1-1,0 2 3,0 2 1,-1-2 0,-4 2 0,-1-1 4,0 2 1,5-4 0,0 4 0,0-4-1,1-1 1,-4 0-1,3 1 1,-3 2-2,-2 2 0,2-1 0,1-4 1,2 0-36,-2 0 0,4 5 0,-3-1 0,1-1-7,2-1 0,-4-1 0,5 2 0,-2 2 36,-3-2 0,4-2 1,-3-1-1,0 2 8,-2 2 1,2-2 0,1 2 0,0-3 2,1-1 0,-4 0 1,4 0-1,-1 2 0,0 2 1,4-2 0,-4 2 0,0-2-3,1-2 1,-4 0-1,3 0 1,-2 0-8,2 0 1,-3 0 0,3 0 0,-2 0-10,2 0 0,-3 1 1,3 2-1,-4 2 13,0-2 0,4-2 0,-1-1 0,0 2 13,-2 2 0,-2-2 0,0 2 0,1-2 5,-1-2 0,0 0 1,1 0-1,-1 0-14,0 0 0,2 0 1,2 0-1,0 0 7,0 0 1,-2 0 0,-2 0 0,0 0 8,1 0 0,-1 0 0,0 0 0,1 0-28,-1 0 0,1 4 1,-1 0-1,0-1-28,1-1 1,0-2-1,3 0 1,2 0-11,2 0 0,-3 0 0,2 0 0,1 0 43,0 0 0,-5 0 0,2 0 0,-3 0-11,-2 0 0,1 0 0,-1 0 57,0 0 1,-4 0-22,0 0 0,0 0 0,3 1-33,-3 4 0,-2-4 3,-2 4 1,2-4-16,7-1 0,-1 0 0,0 0-26,1 0 1,4 0 0,-1 0 0,0 0 50,-2 0 0,-2 0 1,0 0-1,1 0 15,-1 0 0,0 0 1,1 0 4,-1 0 0,2 0 0,1 0 1,2 0-1,-2 0 9,-1 0 1,3-1-1,0-2 1,0-2-6,1 2 0,-4 2 1,3 1-1,-4 0 2,0 0 0,-1 0 0,1 0 0,-1 0 12,0 0 1,1 0 0,-1 0-1,0 0-30,1 0 1,-1 0 0,2 0 0,1 0 18,2 0 0,0 0 0,-5 0 0,1 0 16,-1 0 1,0 4 0,1 1-8,-1-2 0,-1 0 0,-2 0-215,-1 1 0,-4 1-1686,4-5-224,-6 0 1121,2 0 1,-6 0 0,-3 0 966,-5 0 0,-9 0 0,-3 0 0</inkml:trace>
  <inkml:trace contextRef="#ctx0" brushRef="#br0" timeOffset="1">4049 161 8132,'0'13'481,"0"-4"691,0 0 187,0-6-889,0 3 0,6-5 1,3 2 122,3 2 0,-3 1 1,0-2-196,1 5 0,-2 3 1,-1 1-1,1 1-155,-1-1 1,-4 0-1,1 1 1,-2-1-49,-2 0 1,0 1 0,0-1 0,0 1-280,0-1 0,0 0 0,0 1 0,-2-1 78,-2 0 0,-8 1 0,-7 1 0,-2 1-622,-3 2 0,-1 0 0,-2-5 0,1 0-563,-1 1 0,-4-1 1191,-1 0 0,-5 1 0,3-1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14.0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361 1804 8378,'-1'9'1019,"-2"0"-904,-1 1 0,-7 2 0,4 2 158,-1-1 1,-2 0-1,4 1 1,0-1 33,0 1 1,-3-1 0,3 0 0,0 1-97,0-1 0,-4 2 0,3 1 1,-2 3-35,0 2 0,1 1 0,-2 7-70,1 2 1,0 0 0,-3 8 0,2 2 0,1 2 96,-1 3 1,-2-3 0,-2 6-1,2 0-106,4-1 1,-4 8 0,3-1 0,-3 3-123,-2 1 1,6 5-1,-1 0 1,0 4-18,1 4 1,-2 9 0,6-1 0,-1 2 41,-1 0 1,5-2 0,-4 0 0,4-1-117,1-3 0,0 5 1,0-4-1,1 1 49,4 0 0,-2 4 0,6 1 0,1-3 105,2-1 0,1 3 0,0-5-75,1 6 0,1-6 1,1 0-1,2-4 1,-2-6-17,-1-2 0,3 8 1,1-6-1,2-1-55,3-2 0,1 5 0,0-6 0,-1 1 87,-2 2 1,2-6-1,4 0 1,2-4 58,0-4 0,-5 2 0,7 1 0,0-6-27,-1-6 0,4 0 0,-2-9 0,1 0-8,3-3 0,2-3 0,0-2 1,-2-4-15,-2-4 1,-1-8 0,5-2 0,-2-3 94,0-2 0,3-1 0,-7-2-15,1 0 1,2-6-1,2-3 1,-1-3 0,-1-3-12,1-2 0,2-4 0,-1-6-40,-2 0 1,1-1-1,-4-3 1,1-5 0,2-2-14,-2-2 1,3-5 0,-6-1 0,0 0-42,2 0 0,-3-4 1,4 1-1,-2-3 25,-2-2 1,0-1-1,-1-1 1,1-2 35,-5 1 0,2-2 1,-6 0-1,1-1-11,0 1 1,-1-8 0,3 2-1,-3-2-11,-2-3 1,5-1 0,-3 1-4,-1-1 1,1-2 0,-5 3 0,2-2 0,0-1 6,1 0 0,-4-7 1,3 1-27,-3-2 1,-2 6 0,-1-6-1,-3-2 1,-5-2 14,-2 2 0,-2-5 0,0 11 0,0 1-1,0 2 0,-4-2 0,-2 5 0,-2 3 44,-2 4 1,2 5 0,-1 4 0,-1 0-13,-2 1 0,-6-1 0,1 9 0,0-1-6,2-4 1,2 1 0,-2 0 0,-1 1-37,-2-2 0,-4 4 0,2-1 18,0 2 1,2 0 0,-3 4 0,0 1 0,0 2 20,-2 1 1,-1 1-1,0-1 38,2 3 0,0 4 0,-5-4 0,0 1 0,1 2-23,-1-1 1,0-1 0,0 4 0,1 2 43,-1-2 0,0 2 0,-1 6 0,-2 4-15,-1 3 0,-2 3 0,2 2 0,-3 2 51,0 3 1,-3 0-1,4 5 1,-1 0-45,-3 0 1,0 0 0,0 0 0,1 0-51,-1 0 1,-2 0 0,-1 0 97,0 0-60,0 0-255,-6 0 267,5 0-54,-11 0 0,3 2 45,-9 2-1,3 9-626,-11 8-164,12 6 585,-6 6-835,7 7 937,5 7 46,-4 13-1035,11 0 1026,-5 1 0,4 8 0,0-4 0,2 3 0,3 3 0</inkml:trace>
  <inkml:trace contextRef="#ctx0" brushRef="#br0" timeOffset="788">1377 335 8105,'-6'-8'431,"3"2"1,-6 8-62,-1 2 1,2 4 0,-1 6-1,-3 3 246,-4 1 1,1 1-1,-4-3 1,1 3-84,0 2 1,-4-3-1,3 4 1,-1 2-43,1 1 1,0 6 0,3 1 0,-2-3-64,1 0 0,3-3 0,0 0 0,1-3-256,-1 0 1,6-1 0,-1 3-1,-2-3-125,-1-4 0,1 1 1,0-1-1,4-1-97,1-3 0,-3-5 0,3 0-1918,-1 2 0,-1-4 427,-1 2 0,2-2-1202,2 2 1789,4-3 1,1-16 0,7-4 953,1 0 0,4-1 0,-5 1 0</inkml:trace>
  <inkml:trace contextRef="#ctx0" brushRef="#br0" timeOffset="1122">1070 588 8105,'0'-13'0,"0"0"193,0-1 0,0 1 0,0 0 835,0-1 1,0-4 0,0 1 25,0 0 1,-5 2-1,1 2 1,-1 1-261,-1 3 1,3-3 0,-6 4-1,-1-4-497,-2-2 0,-1-1 1,-1-1-1,0-3-469,-4-2 0,-3-6 1,-6-5-1,2-3-1410,3-2 1,-8 3-1,3 2 1582,-1 3 0,-6-6 0,0 7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2:58.2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0 469 8799,'14'0'460,"-1"0"1,-4 0 0,0 0-255,1 0 1,2 0 0,1 0 0,1 0-57,-1 0 1,1 0 0,-1-2-1,0-1 4,1-1 0,3-1 0,3 5 1,-1-1-17,0-4 0,5 4 0,-2-5 0,2 1-78,-2 1 1,4 0-1,-3 4 1,4-2 49,0-2 0,3 2 1,-8-2-1,3 2-41,2 2 0,-2-4 0,-1-1 0,-2 2-36,2 2 1,1 1 0,3 0 0,2 0-6,1 0 1,0 0 0,-4 0 0,0-2-9,-1-2 1,1 2 0,0-2-1,0 2 3,-1 2 0,-3 0 0,-1-1 0,2-2 34,1-1 0,2-2 0,-1 3 0,1-2 29,0 2 1,-1-3 0,1 2 0,0-1-17,0-1 1,-5 5-1,0-4 1,0 4-24,-1 1 0,3 0 0,-5 0 0,1 0-48,-1 0 1,5 0 0,-2-2 0,3 0 14,2-3 1,1 1 0,2 4 0,1-2-28,-1-2 0,-2 2 1,-1-4-1,-1 2 42,1-1 1,-2-4 0,-1 5 0,-3 0 39,-2-2 0,0 4 0,-2-2 1,0 1-55,0-2 1,2 4-1,0-4 1,2 2-49,3-1 1,0 2 0,-1-4 0,0 2 33,0 0 0,1-1 0,0 4 0,-3-2 28,-2-2 0,5 1 0,-3 4 0,-1 0-20,-2 0 1,3-2-1,0-1 1,1-1-18,0 1 0,1 0 1,2 0-1,-1-2-3,-2 2 0,0 1 0,5-1 0,-2-2 6,-3 2 1,4 2 0,-6 1-1,3 0-2,-1 0 1,-6-5 0,2 1-1,-3 1 5,-2 1 1,2 2 0,1 0 0,2 0-25,-1 0 0,-3 0 1,1 0-1,2 0 2,0 0 0,3 0 0,-4 0 1,2 0 13,-2 0 1,0 0 0,1 0 0,1 0 34,-2 0 1,-1 0-1,-2 0 1,1 0 2,-1 0 0,0-1 0,2-2 0,1-2-16,2 2 1,0 2-1,-5 1 1,1 0 13,-1 0 0,1 0 1,-1 0-1,0 0-18,1 0 1,-1 0 0,0 0 0,1 0-18,-1 0 0,0-5 0,1 1 0,-1 1 45,0 2 0,2 1 0,2 0 0,0 0 4,0 0 1,-2 0 0,-1 0 0,3 0-27,1 0 1,1-5 0,-3 1 0,4 1 9,0 1 1,-3-2-1,1-1 1,-2 2 65,2 2 1,-2 1 0,5 0 0,-2-2 20,-3-2 1,4 2-1,-1-2 1,0 2-64,1 2 0,-3 0-47,-3 0 0,-5 0 1,-2 2-74,-1 2 1,0-2-2908,-2 2-774,-2-2 3753,4-2 0,-18 0 0,-3 0 0</inkml:trace>
  <inkml:trace contextRef="#ctx0" brushRef="#br0" timeOffset="1">3795 1 7913,'-14'0'-1672,"1"0"2046,0 0 0,-1 0-303,1 0 513,0 0 219,5 0 410,2 0-432,6 0 0,2 0-523,2 0 1,4 0-1,5 0 1,0 0 4,1 0 1,4 0 0,1 0-124,2 0 1,-5 0-1,3 0 1,-1 0-1,0 0 352,-2 0 1,-1 1-147,-2 4 1,-5 2 0,-4 7-331,-2-1 0,-2 0 0,-2 1 0,-1-1-617,-1 0 1,-11 1 0,0-1-1,-3 1 236,-1-1 0,-9 5 0,0 0 1,-3-2 364,-2-1 0,-4 4 0,3 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2:58.2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7895,'14'0'245,"-5"0"1,0 0 29,1 0 0,-3 0 0,2 0 200,2 0 1,1 0-1,1 0-287,0 0 0,-4 0 0,0 0 0,1 0-48,2 0 0,2 0 1,1 0-1,1 0 5,2 0 0,1 0 0,-1 0 0,3 0 13,-1 0 0,4 4 0,-5 1 0,1-2 15,-1-2 1,3-1 0,-2 2-1,-1 1-7,0 1 1,3 1 0,-2-5-1,1 0-147,2 0 0,3 0 0,0 1 1,1 2 108,0 2 1,1-1-1,2-4 1,1 0-68,-2 0 0,0 0 0,-3 0-103,1 0 1,0 2 0,0 1 0,-1 1-1,1 0 68,0 2 1,-1-4 0,1 2 0,-2-1 29,-2 2 0,2-4 0,-4 4 0,1-4 7,0-1 1,-4 5 0,3-1-1,0-1-5,-1-1 0,3 2 0,3 0 0,1 1-68,0 1 1,4-5 0,0 5-1,0-1 13,2-1 0,-5 1 0,5-5 0,-2 0 31,0 0 0,0 4 0,-4 1 1,-2-2-32,-2-2 0,2-1 1,-3 0-1,3 0 11,2 0 0,0 0 1,0 0-1,-1 0 5,1 0 1,4 0-1,2 0 1,0 1-28,-1 4 1,4-4-1,-5 4 1,0-4 9,2-1 0,-5 0 0,3 2 1,-3 1 23,-1 1 0,0 1 0,0-5 0,-1 0 5,1 0 1,0 0 0,-1 0 0,1 0 35,0 0 0,0 0 0,-2 0 1,0 0-28,2 0 1,-5 0-1,6 0 1,-4 0-32,0 0 0,1 0 1,2 0-1,-2 0-53,-3 0 0,4 1 0,-6 2 0,3 2 33,-1-2 1,-4-2 0,2-1 0,0 0 1,-4 0 0,3 0 0,-1 0 0,0 0-6,1 0 0,-4 0 0,4 0 1,-1 0 3,0 0 0,0 0 1,-3 0-1,1 0 1,2 0 1,1 2-1,-3 1 1,4 1-14,1-1 1,-5-2-1,3-1 1,-1 0-8,0 0 1,1 0 0,-3 0 0,2 0 27,-1 0 0,-3 5 1,0-1-1,-1-1 8,1-1 0,-1-2 1,0 1-1,1 2-16,-1 2 0,0-1 1,2-4-1,2 0 7,0 0 1,1 0-1,-3 0 1,1 0 4,2 0 0,1 0 0,-2 0 0,1 0 6,-2 0 0,-6 0 0,-1 0 0,2 0-4,0 0 0,3 0 0,-1 0 1,1 0-1,-1 0 0,0 0 0,2 0 0,1 0 0,2 0 1,2 0-1,-4 0 1,2 0 52,-2 0 0,3 0 1,-1 0-1,-1 0 32,-3 0 0,0 0 0,-1 2-65,0 2 0,1-2 1,-1 2-1,1-2-7,-1-2 1,5 0 0,0 0 0,-2 0 12,-1 0 0,2 0 0,1 0-63,-1 0 1,-3 0 0,0 0 0,-1 0-105,1 0 0,-6 0-99,1 0-177,-6 0-659,3 0 0,-7 0 1,-4 0-796,-4 0 0,-2 0 1867,-3 0 0,-5 0 0,-2 0 0</inkml:trace>
  <inkml:trace contextRef="#ctx0" brushRef="#br0" timeOffset="1">4209 53 8270,'-12'9'366,"2"-1"179,1-2 1,6 0 0,-3-3 107,0 1 0,5 2-365,-4-2 1,5-2 0,5 2 0,4-1 12,2 2 1,3-4-1,1 5 1,1-1-9,2-1 0,0 5 1,-4-3-1,3 1-39,1 4 1,-1 1-1,-5 1 1,-3 0-254,-4 1 0,-4-1 0,-1 1 1,0-1-111,0 0 0,0 1 0,-3-1 0,-4 0-429,-7 1 1,-3-1 0,-1 0 0,-5-1-1045,-2-3 1582,-2 3 0,-5-5 0,-2 7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2:58.2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197 2423 8150,'0'17'0,"0"-1"526,0 1 1,0-1-318,0 0 0,-5 1 0,-1-1 5,3 0 1,-1 3 0,0 1 0,-1 3 0,-1 3 70,-1 3 1,3 2 0,-5 3 0,0 3 978,0 1-774,5 7-132,-10-3-248,12 15 0,-11-6 0,6 5 0,0 0 0,-2 3 103,0-1 1,3 13-1,-3 0 1,0 7-70,0 4 1,5 0-1,-1 0 1,1-1-18,-1 1 1,3 0 0,-4 0-1,5-2-224,1-4 0,0 3 0,0-8 0,0 0 19,0 1 1,5-6 0,2 3 0,1-5 114,-1-2 1,4 5 0,-4-7 0,2 4 7,4 1 1,-4-5 0,2-2 0,0-1-26,-2-5 0,5 5 1,-3-3-1,2-3-82,-2-5 0,4 3 0,-4-4 0,1 5 27,-1-3 0,7-2 0,-5 3 1,0-3-37,1-1 0,1-1 0,1 7 1,1-3 24,-1-3 0,-5 3 0,0-3 0,2 3 43,1 2 1,3 0-1,-3-2 1,-1-1-9,-2-2 0,0-1 0,5 6 1,0-1-36,1-5 0,-1 5 1,1-7-1,-1 1 2,0-4 1,2-8 0,2-5-1,2-1 16,-2-4 1,4-4 0,0-3 0,-1-4 19,1-2 0,5-1 1,-2-6-1,2 0 14,-1 0 0,3 0 0,-4 0 0,2 0-3,-2 0 1,10-8-1,-5-3 1,3-3 1,0-2 0,3-8 0,2-3 0,0-4-5,0-2 1,11-7 0,-2-6 0,2-5 9,0-3 0,-2-13 0,0 1 0,0-1 39,0-1 1,0-3 0,1-3 0,-1-4 75,0-6 0,-28 39 0,0-1 1,15-41-1,-5-1-46,-4-1 1,-5 6 0,4-8-1,-1 0-69,0-2 0,-14 42 1,0 0-1,15-45 0,-13 45 1,-1 1-26,14-46 1,-15 43-1,0 1 1,1 1 0,1 0-1,-1-3 1,-2 0 18,-2-1 0,-2 1 0,9-44 0,-12 47 0,-1 0 0,0 1 0,0 0 2,0-45 0,-2-1 0,0 9 0,-2 3 4,-3 6 1,1-1-1,-7 9 1,-2 0-3,-1 3 0,-4-2 0,-2 0 0,-2 3-10,2 3 1,2-10 0,1 6 0,1-6-12,-1-5 0,-1-2 1,-4-4-1,-3 0 26,-1 2 1,-6-7 0,1 11-1,-6 3 32,1 6 0,-4 7 0,0 13 0,0 2-25,0 3 1,-4 6 0,6 9 0,0 3 39,-2 3 1,5-4 0,-5 5 0,2 2 68,0 1 0,-6 5 0,4 1 0,0 4-27,0 2 0,-11 1 1,4 6-1,0 0-34,1 0 0,-1 8 0,-6 3 0,2 3-100,-2 2 1,1 6 0,1 2-1,-2 0-532,-2-1 0,1 12 0,3-1 1,-2 6-818,-2 6 1,-3 7 0,9 3 1380,7 2 0,6-5 0,3 3 0</inkml:trace>
  <inkml:trace contextRef="#ctx0" brushRef="#br0" timeOffset="1">852 115 7889,'-16'0'553,"-1"0"0,6 0 1481,0 0-960,8 7 1,-3-7-575,12 0 1,3-7-1,9-10 1,2 1-101,2 0 1,2-1 0,-3 3 0,5 1-43,-1 2 0,4 7 0,-5-1 0,0 3-209,-1 2 1,5 2-1,-6 3 1,-2 6-69,-2 4 1,-9 9 0,-4 3-1,-3 4-196,-2 2 0,0 7 0,-2 1 1,-3 3-70,-6 0 0,-4-1 1,-3 6-1,-4 1-55,-5-1 0,2 0 0,-3 0 0,1-2 127,2-3 0,-5 1 0,9-5 0,-1 0 183,-2 0 0,6-1 1,-2-8-1,5-4 289,4-5 1,8 1 0,-3-1 250,5-2 1,2-7-1,5-4 1,7-2-70,7-3 1,5-2 0,8-2-1,0-2-227,-1-3 1,3 3-1,1-4 1,2 4-281,-1 2 1,3 0-1,-2 0 1,-3 0-638,-6 0 0,0 6 1,-7 1-1,-2 2-1696,-2 4 0,-9 7 1,-4 2 411,-3-2 0,-11-9 0,-5-6 1886,-6-3 0,-2-9 0,5-2 0</inkml:trace>
  <inkml:trace contextRef="#ctx0" brushRef="#br0" timeOffset="2">852 671 9640,'18'-5'0,"2"0"0,4-1 0,0-1 524,-1-4 1,6 2 0,-1-2 0,2-2 210,3-1 0,2 3 0,1 0 0,1 0-1226,-6 2 0,-1 1 1,-6 10 490,2 4 0,1 10 0,6 10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2:58.2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66 13 12465,'-2'-9'1552,"-1"6"-1203,-3 6 0,-1 5 1,3 4-1,-1-1-137,1 2 0,-3 1 0,2 3 0,1-1-52,2 1 0,4-8 215,3-4 0,-1-5 57,7-5 0,-2-4 0,4-8-38,-2 1 0,-8-1 1,5 3 49,-1 3-1537,-5 4 0,-2 7 1,-11 2 629,-4 3 0,1-1 463,3 7 0,-11-1 0,4 7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2:58.2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1 8149,'9'0'944,"-4"5"0,-8 2-708,-3 3 1,-1-5 0,2 6 103,-6 2 0,2 1 81,-2 3 0,7-7 254,-1 1 0,10-7 100,6 1 1,3-3 408,3-2-779,-1 0 0,-5 0 0,-2-2 195,-1-3-382,-3-4-387,-5 0 0,-2-4 0,-1 6-1065,-3-2 0,1 3 1,3-3 1233,-4 2 0,-3 9 0,-7 7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2:58.21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164 7 7679,'16'0'-702,"1"0"1450,-1 0 0,-5 2 0,0 2-410,2 1 1,-4 1-1,2-6-178,1 0 1,3 0-1,1 0 1,1 0 41,-1 0 1,6 0-1,2 0 1,1 0-70,4 0 1,2 0-1,2 0 1,0 0 47,-1 0 1,6 0 0,1 0 0,-3 0 7,-1 0 1,-3 0 0,1 0 0,0 0-45,0 0 0,-1 5 1,-1 3-1,-2-1-55,-1 0 1,-1 0 0,6-3 0,1 3-71,4 2 0,-1-5 1,8 3-1,4-1-27,4-1 0,2 3 0,-6-5 1,2 3 54,3-3 1,-4 5-1,1-3 1,-8-1 89,-3-3 0,-3 1 1,-8 2-1,-4 1-61,-1-1 1,3 0-1,-3-1 1,-1 5-103,1 1 0,5-6 1,-2 3-1,4-4-1,2-2 0,0 5 0,0 0 0,-1-1 48,1-2 1,0-2-1,-2 0 1,-2 0-3,-2 0 1,-5 0-1,3 0 1,-1 0 18,-4 0 1,4 0 0,-2 0-1,-1 0-20,3 0 1,0 0 0,5 0 0,-2 0-14,2 0 1,-3 0 0,1 0 0,0 0 11,-1 0 0,3 0 0,-5 0 0,-1 0 25,1 0 1,-2 0 0,-6 0 0,2 0-33,4 0 1,-4 0 0,6 0 0,-2 0 2,0 0 0,7-6 0,-2 1 0,4 1 10,2 3 0,-2 1 1,-2 0-1,-2-2 15,2-4 0,-3 4 1,-1-3-1,-1 3 18,-4 2 0,3 0 0,-1 0 0,-2 0-12,-2 0 0,-1 0 1,1 0-1,2 0-34,2 0 1,0 0-1,-4 0 1,2 0-13,2 0 0,-1 0 0,-2 0 0,1 0 32,2 0 1,-1 0-1,-4 0 1,-1 0-4,0 0 1,1 0 0,-1 0 0,1 0 48,-1 0 0,0 0 0,1 0 0,-1 0-4,0 0 1,1 0 0,-1 0-49,1 0 0,-1 0 0,0 0-264,1 0 0,-1 0 0,0-2 0,1-1-36,-1-3 1,6 1-1,0 5 1,-2 0-389,-2 0 1,-2 0-1775,1 0-948,-1 0 3385,-14 0 0,-11 7 0,-17 2 0</inkml:trace>
  <inkml:trace contextRef="#ctx0" brushRef="#br0" timeOffset="1">3979 7 8601,'7'-7'198,"4"7"1,-4 2 0,1 7 0,-3 0 239,1 0 0,1-3 0,-2 3 0,6 0 156,4 0 1,3-4 0,2 5 0,4-1-50,1 0 0,-5-4 0,2 4-188,-4-1 1,-3 4-1,-4-1 1,-6 4-247,-3 1 1,-2-5-1,-4 0 1,-5 0-972,-7-2 0,-17 6 1,-2-5-1,-5 5 860,-5 1 0,-10 1 0,-3-1 0</inkml:trace>
  <inkml:trace contextRef="#ctx0" brushRef="#br0" timeOffset="2">0 1006 8237,'2'15'576,"3"-4"-250,6-6 1,-2-1 0,2-1 0,2 3-109,2-2 0,1-3 0,2-1 0,2 0-4,2 0 1,2 0-1,-4 0 1,3 0-9,3 0 0,1-1 0,6-3 1,0-2-41,-1 3 1,7 1-1,1 2 1,0 0 14,0 0 0,5 0 1,-3 0-1,2 0 4,-1 0 0,-6 0 0,3 0 0,-2 0-134,0 0 1,2 0 0,-2 0-1,4 0 41,0 0 1,4 0-1,-6 0 1,0 0-99,0 0 1,9-5-1,-4-1 1,1 2 18,1 3 1,-2 1 0,3 0-1,-3-2 37,1-4 1,5 4 0,-8-3 0,3 3 24,-3 2 0,3-5 0,-8-1 1,-1 3-26,-3 1 0,-1 2 0,1 0 0,1 0-42,-2 0 1,9 0 0,-8 0-1,4-2-45,2-3 0,4 3 0,-6-6 39,-1 1 0,-3 4 1,-1-7-1,0 1 1,-2 2-14,-4 0 1,4 0 0,-4 3 0,4-2-47,2 3 1,0-4 0,-1 1 0,1 1 45,0-3 1,0 7-1,-1-7 1,-1 3 11,-3-1 1,2-5 0,-2 4 0,3 0 31,1 0 1,-1 1 0,-2 4-1,-3-1-16,-2-3 1,-3 1-1,-2 5 1,1 0-42,1 0 1,1-2 0,-4-2 0,2-1-46,2 1 1,7 1 0,-3-1 0,1-3 43,0-2 0,1 3 0,4-3 22,1 2 1,0-4 0,-2 4 0,-2-1-1,-4 1 24,-1 3 0,-2-3 0,-4 2 1,2 1 29,2 2 0,0-3 1,-6-3-26,1-1 0,-1 6 0,0-5 0,1 3 35,-1-1 1,0-1 0,1 4 0,-1-3-7,1 2 0,-1-3 1,0 0 44,1-2 1,-1 5 0,-1-3 0,-3 1-125,-1 1 0,0-6-15,6 6 0,-1-6-578,0 5-708,-7 1-932,-1 5 195,-8 7 0,-8-5 2062,-3 3 0,-3-3 0,-2-2 0</inkml:trace>
  <inkml:trace contextRef="#ctx0" brushRef="#br0" timeOffset="3">3864 499 8142,'-11'1'478,"0"5"567,1-4-732,0 5 1,10-7-1,11 0 1,6-2 11,5-3 1,3 1-1,10-5 1,1 0 58,2 0 0,-5 5 1,-8-1-1,-1 3 53,-4 2 1,4 0 0,-2 0 0,-2 0 1,-9 2-354,-6 3 1,-3 4-155,-2 8 0,-2-1-285,-3 0 0,-5-1 1,-6-2-1,0-2-867,-1 1 0,-6 3 1221,-5 1 0,-10 8 0,-4 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2:58.21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66 0 8589,'17'0'2097,"-1"0"-1516,0 0 1,1 5 0,-1 1-199,0-2 1,-5-1 0,0 1 0,2 1-152,2-1 1,3-2 0,2-2 0,3 0-25,3 0 0,1 0 1,6 0-1,0 2 12,-1 3 1,7-3 0,-1 3 0,-2-3-65,-1-2 0,5 6 0,3-1 0,3 1-77,-2 1 0,8-4 0,-3 7 0,1-1 36,-5 0 0,4-4 1,-2 4-1,4 0-43,-3 0 1,4-5 0,-6 3 0,-1-1-3,3-1 0,-3 6 0,1-5 0,-3-3-21,3-1 1,-4-2-1,3 0 1,2 0 3,1 0 1,8 0 0,-10 0-1,-1 0 34,2 0 0,-1 6 0,-1-1 1,-3-1-46,-2-3 0,4 5 0,-6-1 0,-1-1-154,-3-2 0,4 3 1,2 1-1,0-3 98,0-1 0,-1 4 0,-7-1 1,1-1-73,0-2 0,3-2 1,-1 0-1,-4 0 64,0 0 1,-2 0-1,0 0 1,-4 0 24,-1 0 1,5 0-1,-3 0 1,-1 0-15,-3 0 0,3 0 0,1 0 0,1 0 14,0 0 0,-7 5 1,4 1-1,0-3-4,3-1 1,4-2 0,2 0 0,-2 0 8,-4 0 0,4 0 0,-4 0 1,4 0 24,2 0 0,-1 0 0,-1 2 1,-1 1 140,-3 3 0,0-1 1,6-5-1,0 0-60,-1 0 1,-4 0 0,-1 0 0,0 0-30,-1 0 0,3 6 0,-7-1 0,-2-1-26,-2-2 1,-2-2-1,1 0 1,-1 0-161,0 0 0,-5 0 0,0 0-1961,2 0-261,-6 0 0,0 2-635,-7 3 2958,-7-3 0,-2 5 0,-7-7 0</inkml:trace>
  <inkml:trace contextRef="#ctx0" brushRef="#br0" timeOffset="1">3734 66 8517,'9'7'524,"0"-4"1,-4 7 0,5-1 171,-1 0 1,5-4-1,-3 4 1,4 0-126,1 0 1,0-3 0,1 5 0,-1 0 148,1-2 0,-1 5 0,-2-3-236,-3 4 1,-3 1-1,-8 1-492,0-1 1,-2 0 0,-4 1 0,-6-1-304,-8 0 1,0 6 0,-8 2-1,-1 0-610,-2-1 1,-7 1-1,0-4 1,2 2-3484,1-2 4404,-5-2 0,5-2 0,-5 1 0</inkml:trace>
  <inkml:trace contextRef="#ctx0" brushRef="#br0" timeOffset="2">1 1081 8296,'7'9'135,"2"-2"0,7-7 0,1 0 316,-1 0 1,6 0 0,0 0 0,0 0-150,1 0 0,-3-2 0,6-1 1,-1-3-17,1 2 0,-1-3 0,4 2 0,-1 1-22,1 2 0,2 2 0,1 0 0,1-2-71,0-3 1,0 3-1,-1-3 1,3 1-47,3-1 0,-3 3 0,5-4 0,-2 5-117,0 1 1,6-6-1,-4 1 1,2 1-6,3 2 1,-3 2 0,2 0-34,1 0 0,-3 0 0,0 0 0,-2-2 0,-2-1 28,2-3 0,-5 1 1,3 5-1,-4 0-5,-1 0 0,0-6 1,0 1-1,-1 1-12,1 2 1,0-3 0,0 0-1,-1 1 37,1 2 1,0-3 0,0-1-1,-1 1-7,1-3 0,0 7 0,0-7 0,-1 3-38,1-1 1,0-1 0,0 3 0,-2-3 20,-4-2 1,9 4 0,-3-4 0,2-1-45,-1 1 0,-1 6 1,0-5-1,-1 3 48,1 0 1,-2-6 0,-2 5-1,-3 3 59,-3 1 0,5 2 0,-5 0 0,1-2-61,-1-4 0,7 5 0,-3-5 0,4 4-49,2 2 0,-1-5 0,3-1 1,-1 3 57,-1 1 0,9 2 1,-11-2-1,0-2 36,-2-1 1,-9 0 0,2 5 0,-4 0-36,-2 0 1,6 0 0,0 0-1,-2 0-2,-2 0 0,0-6 1,4 1-1,6 1-8,2 2 0,3-5 0,0-2 0,2-2 45,3 0 1,-2 6 0,6-5 0,-4 3 81,-7 4 0,-5-5 0,-10 3-88,0 1-544,1 2 1,-8 4-1036,-4 4 1,-1-5-2772,1 5 4293,-3-4 0,5-2 0,-7 0 0</inkml:trace>
  <inkml:trace contextRef="#ctx0" brushRef="#br0" timeOffset="3">3537 540 8483,'8'-9'0,"3"4"-42,3 3 1,2 2 0,1 0 228,-1 0 0,1 5 1,-1 1 221,0-2 1,1 3 0,-3 0-78,-3 2 0,-2-3 0,-5 5-78,1 1 0,1-3 0,-6 2-304,0 2 0,0 2 0,-2 1-133,-3 0 0,-5 1 0,-8-1 1,-4 0-281,-5 1 1,-4-1 0,-2-1-1,-1-3 463,-4-1 0,3 0 0,-5 6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4:29.8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2197 7803,'0'11'145,"0"1"104,0 1 1,0 2-1,0 1 1,-2 1-41,-3 0 1,3 0 0,-4 0 0,4 0 4,2-1 1,-5 9 0,-1 5 0,2 5 0,3 5 1,1 5 0,0-4 0,0 2-121,0 4 0,0 1 0,0 3-86,0-1 1,0 6 0,0 2 0,0 2 0,0 4 41,0 1 1,5 10 0,3 2 0,-1 2 3,1-1 0,5 1 0,-4 5 0,2 0 17,1 0 1,-7-7-1,5-4 1,-1-4-112,0-1 0,-3-1 0,3-2 0,1-3 33,-1-6 0,0 2 1,4 0-1,-1 0-26,1 0 0,2-3 1,3-9-1,1-3 148,-2-1 0,9 8 1,-9-5-1,2-2-90,-1 0 0,-1-2 1,0 6-121,0-2 0,5 0 1,1 4-1,-1-3 0,1-3 72,-1-1 0,6 1 0,-3-8 0,-1-3 61,0 0 1,4-2 0,-3 0-1,-1-4 84,0-2 1,1 0 0,-5-3 0,3 2 43,-3-3 1,1-7 0,-1-2-1,3 1-130,-3-3 1,-1-1 0,-2-7-1,0 3-72,0 2 0,1-3 0,3-6 0,1-5 44,-1-1 0,0-4 0,-1-8 0,3-1-2,-3 1 0,5-5 0,-1-2 0,0-6 82,1-5 1,-1 2 0,-4-8 0,5-2-61,1-2 0,-4-3 1,5-4-1,-1-4 5,0 0 1,-4-11 0,5 3 0,-3-5 42,-3-7 0,-3 1 0,-1-10 0,0 2 52,0 3 0,0-2 1,-1-2-1,1-3-37,0-3 1,-2 0-1,-2-3 1,-2 2 2,3-3 0,-7 1 0,1-2 0,-3 2-35,1-1 1,-3 47-1,-1-1 1,-2-41 0,0-1-23,0 4 1,-2-7-1,-1 0 1,-5 1-42,-1 3 1,-2 3 0,-6 6 0,0 1 105,0 5 0,-2 5 0,-1 11 0,-3 6-13,3 4 1,-5 9 0,1 1 0,-2 3-142,-4 0 111,6 7 12,-8 0-270,6 6 161,-8-8 0,0 6 1,1 4-45,-1 5 0,-2-1 438,-3 8-214,4 5 1,-12-1-91,7 8 1,-4 0 0,2 0-1,1 0-146,0 0 0,-6 8 0,4 5 0,-2 8-161,0 7 0,-3 3 1,-6 3-1,1 2-432,-1 3 0,0-2 0,3 8 0,1 0-1040,-1-2 0,2 13 1726,4 1 0,-1 1 0,6 7 0,3 6 0,1 6 0,3 1 0</inkml:trace>
  <inkml:trace contextRef="#ctx0" brushRef="#br0" timeOffset="982">556 479 8122,'-7'17'288,"5"0"1,-3 0 0,3 0 5,2 0 0,-2 7 0,-2 4 0,-2 4 28,3 1 1,1-1-1,2-2 1,2-2-4,3 2 1,-1 0-1,5-2 1,1-5-41,-1-5 1,0-1-1,5-2 1,-3-2-163,2-2 1,2-7-1,2 2 1,0-4-90,-1-2 1,1 0 0,0-2-1,0-2-53,0-2 0,0-7 0,-1 4 1,1-2 16,0 0 1,0-6 0,-2-8-1,-2-1-175,-2-4 1,0-9 0,6-6-1,-2-4 8,-4-1 1,3-8-1,-7-4 1,1-2-5,-1 3 0,4-3 1,-3 8-1,-1 4 238,1 5 1,-3 2 0,-5 11 0,2 8 131,4 5 0,-4 5-111,3-1 0,-3 9 0,-4 8 103,-3 10 0,3 12 0,-4 6 0,4 6 108,2 5 1,0 4 0,0 10-1,0 1-174,0 2 0,6 0 1,1-5-1,1-3-374,-1-3 0,7-4 0,-3-9 0,4-4-427,2-5 0,5-5 1,2-3-1,3-2 684,2-1 0,3-9 0,2 5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4:38.9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33 8566,'0'-10'-125,"0"1"281,0 3 0,-2 4 19,-4-3 1,4 5 0,-3 5-1,1 7 246,-2 3 0,4 1-64,-3 1 1,3-6-124,2 1 0,7-9 0,3 1-8,-1-8 1,4 1-1,-5-9 17,1-1 0,0 4 0,4 0-115,-1 1 63,-9 3-586,5 5 0,-10 0 1,-2-2-649,-1-4 0,-8 4 1043,1-3 0,-10 3 0,-4 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4:39.7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49 8323,'0'-12'0,"0"1"0,0-2 0,-2 6-3,-3 1 1,3 6 0,-4 6 171,4 5 0,-3-2 196,-1 2 1,1 1 201,5 5 0,0-1-371,0 1 1,0-6-1,1-1-48,5-3 1,-2-1-1,7-4 145,2 3 0,2-3-22,2 4 0,-6-4 7,0-2 1,-5 0 0,3-2-91,-1-4 0,-3-3-376,-5-8 1,-1 6 229,-5 0 1,-2 9 0,-5 0-43,2 6 0,0 9 0,-6-4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17.7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0 7364,'8'0'3558,"-2"0"-3038,-6 0 0,-2 0-222,-2 0 1,1 0 0,-6 0-53,-1 0 0,2 5 0,1 1 1,-1 0 47,1 0 0,4 4 0,-2-1 93,4 3 0,1 1-196,0 0 1,1-5 0,4-4-193,4-2 0,3-7 1,0-1-1,-2 0 195,-1 1 1,-6-6-106,1 2 0,-2 2-310,-2-2 1,0 4-1,0-3-696,0-3 1,-6 5 0,-3 2 916,-3 2 0,-7 2 0,-2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4:50.52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0 8134,'0'9'1123,"6"1"-815,-1-5 0,3-3-1,-3 4-226,-3-4 0,7 3-55,-3 1 1,-2 0-116,7-6 1,-5 0 85,5 0 1,0 0 51,6 0 0,-6 0 0,0 0 1,3 0 1,-5 0 0,0 1 0,1 3 72,-1 2 1,2-1 0,6-5 0,0 0-6,0 0 0,0 0 0,-1 0 0,1 0 39,0 0 1,6 0 0,-1 0-1,0 0-78,3 0 1,-7 6 0,7 0 0,-1-3-18,4-1 0,-2 4 0,2-1 0,2-1-43,2-2 0,2-2 0,1 0 1,3 0 27,1 0 1,6 0 0,-2 0 0,2 0 27,2 0 0,3 2 0,-9 2 0,1 1 22,-1-1 1,-2 0 0,-7 0 0,-2 3 90,-2 2 0,0-3 0,6 5 1,-1 0-170,1-1 1,0 5 0,1-4 0,5 4-38,4 2 1,13-6 0,4 0 0,3 1-61,-2-3 1,-4 4 0,-8-6-1,1 1 39,-1-1 1,-5-1 0,-2-4 0,-3 2 202,-9 1 0,1 3 0,-9-5 0,-3 5 95,-1 1 1,-2-3-750,0 5 1,-1-5 489,1 5 0,0-7 0,0 3 0</inkml:trace>
  <inkml:trace contextRef="#ctx0" brushRef="#br0" timeOffset="87">2325 405 6873,'-9'-7'0,"2"-2"0</inkml:trace>
  <inkml:trace contextRef="#ctx0" brushRef="#br0" timeOffset="423">2325 153 6852,'12'2'518,"-3"3"528,-1 7 0,-1-3 0,-3 2-628,1 2 0,7-3 0,-5 1 1,2 2 92,5 2 1,0 2 0,3 0 0,0-1-97,0 1 0,-6 0 1,0 0-1,1 0-274,-3 0 1,-1 5-1,-8 1 1,0-1-457,0 2 0,-15-3 0,-8 7 0,-9 2-3165,-7 2 3480,-4 1 0,-15 1 0,-2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4:48.88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1 334 7554,'17'0'597,"0"0"1,-6 0 0,0 0-377,2 0 1,0-2 0,0-2 0,-1-2 10,1 3 0,2 1 1,1 2-1,1 0-81,0 0 0,0 0 0,2 0 1,1 0-90,3 0 0,7 0 0,-2 0 1,2 0 54,-2 0 0,9 0 0,-1 0-66,5 0 0,4 0 0,7 0 0,2 0 0,4 0 12,2 0 0,0 0 0,2-2 1,-6-2-71,-4-2 0,5 1 0,1 5 0,0 0 113,0 0 1,3 0-1,-3 0 1,2 0-117,4 0 1,0-2 0,-3-2 0,-3-1-40,0 1 1,-5 0-1,5 0 1,-2-1-12,0 1 1,2-3 0,-2-1 0,2 1-12,-4-1 0,1-3 0,-16 5 0,-2 3 62,-1 1 1,-10 2-1,-3 0 1,-5 0-1198,-1 0 1040,-8 0 1,-5 5 165,-15 1 0,-8 14 0,-14-1 0</inkml:trace>
  <inkml:trace contextRef="#ctx0" brushRef="#br0" timeOffset="453">2258 30 7961,'17'0'0,"0"-2"269,-1-3 0,1 3 0,0-4 1,2 4 130,3 2 1,-1-5-1,5-1 1,0 4 378,0 6 0,-5 5 0,1 8 0,-3 0-401,-2 0 1,-2 5 0,-4 3-1,-5 1-296,-4 4 1,-4 0 0,-4 0-1,-5-2-321,-4 2 1,-9 0 0,-4-2 0,-4-4-5163,-2 0 5401,-7-5 0,-2 13 0,-8-6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6:08.7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147 735 8226,'-7'6'201,"1"-3"1,6 6-1,2 0 1,2-3 0,3-6-1,2-6 1,0-3-1,2 0 1,0-3 0,3-2-1,-1-6 1,1 1-1,-1-2 1,2 0 0,1-2-1,3-3 1,1 0 0,0-2-1,1-4 1,3-3-1,1-4 1,2-2 0,-2-2-1,-3-2 1,-4 2-1,-3 1 1,-3 4 0,-2 2-1,-2 6 1,-2 5 0,-3 4-1,-2 2 884,-1 3 1,0 5 0,-1 4-1113,-4 1 1,2 2 0,-6 4-36,-1 0 0,-2 0 1,0 1-1,2 4 57,1 3 0,0 1 0,-3 3 0,2 5 140,1 2 1,0 3-1,-4 6 1,1 3 6,3 5 1,-3 4-1,3 3 1,-3 2-86,-1-2 0,1 4 0,2 2 0,1 3 4,-2 2 0,4-5 0,-1-2 0,2 1-14,3-1 0,-4-2 0,0 2 1,-1-1-45,4-3 1,-2 3 0,0-1 0,-2-2-169,-2-1 0,3-4 0,-1-1 0,1-1 89,-1 1 1,-1-3-1,-2 0 1,0-1 16,2-3 1,0-1-1,-4 0 1,0-1-165,-1-3 1,5-6-1,1 1 1,-3-4-145,-1-4 1,3-6 0,0 1 97,-1-1 1,3-7 0,-1-8 0,2-3 199,3-2 1,-3 0-1,2-4 1,1-4 154,1-4 0,2 0 1,0 0-1,0 3 379,0 0 0,2 1 1,2-5-1,5 1 109,3-1 0,2 0 1,-1 2-1,0 1-131,1 2 0,3 4 0,3-3 0,0 2-166,4 3 0,1 1 1,1 1-1,-3 3-710,0 2 1,-1-2-1,3 7 1,-1 1-6394,-2 1 6826,-5 2 0,8-6 0,-4-1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6:08.7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7895,'14'0'245,"-5"0"1,0 0 29,1 0 0,-3 0 0,2 0 200,2 0 1,1 0-1,1 0-287,0 0 0,-4 0 0,0 0 0,1 0-48,2 0 0,2 0 1,1 0-1,1 0 5,2 0 0,1 0 0,-1 0 0,3 0 13,-1 0 0,4 4 0,-5 1 0,1-2 15,-1-2 1,3-1 0,-2 2-1,-1 1-7,0 1 1,3 1 0,-2-5-1,1 0-147,2 0 0,3 0 0,0 1 1,1 2 108,0 2 1,1-1-1,2-4 1,1 0-68,-2 0 0,0 0 0,-3 0-103,1 0 1,0 2 0,0 1 0,-1 1-1,1 0 68,0 2 1,-1-4 0,1 2 0,-2-1 29,-2 2 0,2-4 0,-4 4 0,1-4 7,0-1 1,-4 5 0,3-1-1,0-1-5,-1-1 0,3 2 0,3 0 0,1 1-68,0 1 1,4-5 0,0 5-1,0-1 13,2-1 0,-5 1 0,5-5 0,-2 0 31,0 0 0,0 4 0,-4 1 1,-2-2-32,-2-2 0,2-1 1,-3 0-1,3 0 11,2 0 0,0 0 1,0 0-1,-1 0 5,1 0 1,4 0-1,2 0 1,0 1-28,-1 4 1,4-4-1,-5 4 1,0-4 9,2-1 0,-5 0 0,3 2 1,-3 1 23,-1 1 0,0 1 0,0-5 0,-1 0 5,1 0 1,0 0 0,-1 0 0,1 0 35,0 0 0,0 0 0,-2 0 1,0 0-28,2 0 1,-5 0-1,6 0 1,-4 0-32,0 0 0,1 0 1,2 0-1,-2 0-53,-3 0 0,4 1 0,-6 2 0,3 2 33,-1-2 1,-4-2 0,2-1 0,0 0 1,-4 0 0,3 0 0,-1 0 0,0 0-6,1 0 0,-4 0 0,4 0 1,-1 0 3,0 0 0,0 0 1,-3 0-1,1 0 1,2 0 1,1 2-1,-3 1 1,4 1-14,1-1 1,-5-2-1,3-1 1,-1 0-8,0 0 1,1 0 0,-3 0 0,2 0 27,-1 0 0,-3 5 1,0-1-1,-1-1 8,1-1 0,-1-2 1,0 1-1,1 2-16,-1 2 0,0-1 1,2-4-1,2 0 7,0 0 1,1 0-1,-3 0 1,1 0 4,2 0 0,1 0 0,-2 0 0,1 0 6,-2 0 0,-6 0 0,-1 0 0,2 0-4,0 0 0,3 0 0,-1 0 1,1 0-1,-1 0 0,0 0 0,2 0 0,1 0 0,2 0 1,2 0-1,-4 0 1,2 0 52,-2 0 0,3 0 1,-1 0-1,-1 0 32,-3 0 0,0 0 0,-1 2-65,0 2 0,1-2 1,-1 2-1,1-2-7,-1-2 1,5 0 0,0 0 0,-2 0 12,-1 0 0,2 0 0,1 0-63,-1 0 1,-3 0 0,0 0 0,-1 0-105,1 0 0,-6 0-99,1 0-177,-6 0-659,3 0 0,-7 0 1,-4 0-796,-4 0 0,-2 0 1867,-3 0 0,-5 0 0,-2 0 0</inkml:trace>
  <inkml:trace contextRef="#ctx0" brushRef="#br0" timeOffset="1">4209 53 8270,'-12'9'366,"2"-1"179,1-2 1,6 0 0,-3-3 107,0 1 0,5 2-365,-4-2 1,5-2 0,5 2 0,4-1 12,2 2 1,3-4-1,1 5 1,1-1-9,2-1 0,0 5 1,-4-3-1,3 1-39,1 4 1,-1 1-1,-5 1 1,-3 0-254,-4 1 0,-4-1 0,-1 1 1,0-1-111,0 0 0,0 1 0,-3-1 0,-4 0-429,-7 1 1,-3-1 0,-1 0 0,-5-1-1045,-2-3 1582,-2 3 0,-5-5 0,-2 7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6:08.75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2258 30 7961,'17'0'0,"0"-2"269,-1-3 0,1 3 0,0-4 1,2 4 130,3 2 1,-1-5-1,5-1 1,0 4 378,0 6 0,-5 5 0,1 8 0,-3 0-401,-2 0 1,-2 5 0,-4 3-1,-5 1-296,-4 4 1,-4 0 0,-4 0-1,-5-2-321,-4 2 1,-9 0 0,-4-2 0,-4-4-5163,-2 0 5401,-7-5 0,-2 13 0,-8-6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6:08.7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574 1617 7564,'0'13'215,"-1"0"0,-4 1 0,-2-1 1,-2 0-1,2 2 0,-1 2 0,1 0 1,-4 1-1,1 0 0,0 0 1,1 0 412,-2 1 0,-1-4 0,-1 4-523,0 0 0,-5-2 1,0 5-1,0 2 109,-1 1 1,4 3 0,-4 3-148,-1 5 0,4 7 1,-5 3 80,2 2 0,0 1 1,2 5-1,0 3 1,0 1-11,2-2 1,-2 5-1,-1 0 1,1 1-57,3 1 1,0-1 0,1 5 0,0 1-22,-1 3 1,2-1 0,2 6 0,3 0-33,1-2 0,-3 9 1,4-3-1,2 2 18,2-1 0,1 5 1,0 1-1,1-1-133,4-2 0,1-5 1,4 6-1,-1-5 63,1-5 1,2 4-1,2-5 1,-1-1-19,0-6 0,2 0 0,1-6 1,4-1-83,1-2 0,-1-4 1,4-5-1,-2-5 28,2-2 0,3-6 0,3-2 0,1-2 28,-2-2 1,0-2 0,-1-3 0,1-1 82,3-1 0,0-1 1,0 3-1,2-3-73,0-4 1,4 1-1,-2-1 1,4-1 14,5-3 1,-4 0-1,4-2 1,-2-2 76,1-1 1,-2-6-1,2 1 1,-2-2-1,-2-2 0,0-6 0,0-3 0,0-3 20,0-1 0,5-7 0,0-2 1,-1-3-74,2-2 1,-3-1-1,5-3 1,-1-5-24,1-2 0,-4-8 0,4-2 1,-2-1 9,-3 0 0,3 0 0,-2-4 0,1-2 75,1-3 0,-5 3 0,4-4 0,-5 1 4,-4 0 0,4-8 1,-3 1-1,3-5 30,-1 1 0,-7-4 0,2 0 1,-1-1 19,-3-3 1,-2-8-1,-3-3 1,-3-1-17,-4 0 1,-3 0 0,-2-3-1,1 2-42,-1 1 0,-4 1 0,-1-1 0,-3 3-5,-2 0 0,-1 8 1,-2-3-1,-2 1-25,-2 1 1,1-3-1,-6 10 1,-1-1 67,-2 0 1,-2-3-1,0 5 1,-3 3-46,-1 4 1,-5-1 0,0 4-1,-2 0-157,-2 3 163,1 3-750,-1 2 669,-6-1 62,5 7 0,-10-4 1,3 7-1,-2 1 48,-3 1 0,8 8 0,-9 3 0,3 3-13,-1 1 1,-5 6 0,-1 3 0,2 5-20,2 4 1,-1-1 0,-1 5 0,-3 2-107,-2 2 0,-1 1 0,-5 1 1,-3 4-156,-1 3 0,-6 9 0,2 2 0,-2 3-393,2 7 1,-2 3 0,5 10 0,-1 4 617,1 7 0,-2 5 0,2 10 0,-4 5 0,33-33 0,1 2 0,1 1 0,-1 0 0</inkml:trace>
  <inkml:trace contextRef="#ctx0" brushRef="#br0" timeOffset="1">1777 0 8689,'-14'12'699,"1"-2"1,0-2-303,-1-3 1,1 6-1,0-2 1,-2 4 11,-3 5 0,3-2 1,-3 5-1,3 0-99,2 0 1,0-1 0,-2 4 0,-1-2-149,-2 2 0,0 6 1,5 1-1,-1-1-253,1-2 1,-5-1 0,0-1 0,2 1-244,1 0 0,2-2 0,-1-1 1,2-3-159,4-2 1,-3-1 0,5-6 0,0-2-2070,0-1 694,2-6 1867,4-3 0,0-8 0,0-5 0</inkml:trace>
  <inkml:trace contextRef="#ctx0" brushRef="#br0" timeOffset="2">1310 81 7076,'8'6'1101,"3"1"0,-2 7 0,5 1-711,4 2 1,-2 6 0,6 8 0,2 4 104,1 4 0,2 6 0,1 1 0,2 0-552,1 0 1,-4 3-1,-5-5 1,0-2-742,-1-5 1,-3-6 0,-9-9-1,-5-4 798,-2-3 0,4-2 0,1 1 0</inkml:trace>
  <inkml:trace contextRef="#ctx0" brushRef="#br0" timeOffset="3">1376 2218 8840,'0'9'1031,"0"0"0,-4-5-772,-1 5 1,-1-5 0,3 5 9,-1 2 1,-1-4 0,5 2 49,0 1 0,0-2 0,0 1 8,0 1 1,6 2-54,3 1 1,3 1-66,1-1 0,-4-5-256,0-4 0,-1-13 0,2-4 0,-3-4-29,-1-2 1,-1-2 0,-5-5 0,0 0 230,0 4 0,0 3-84,0 5 1,-2 7 0,-2 3 0,-4 5-668,1 8 0,-5 4 0,3 11 0,-3-2 596,-1 2 0,-6 1 0,-2 2 0</inkml:trace>
  <inkml:trace contextRef="#ctx0" brushRef="#br0" timeOffset="6">1177 3274 6804,'5'-13'112,"-3"4"1035,2 0 0,-2 5 802,-2-5-1694,0 6 0,-2-2 0,-1 10 0,-1 4-119,1 3 1,-3 1 0,0 0-1,0 1-107,0-1 1,-3 0 0,5 1-223,1-1 173,1 0 1,4-5-1,2-5 1,5-6 181,3-6 1,-3 2 0,0-2 0,0-2 436,-2-1 1,4-1-65,-7 0 1,1 4-218,-5 0 0,-2 6-326,-2-2 0,-4 4 1,-5 1-635,0 0 0,4 1 1,0 4-1,-2 5 642,-1 7 0,-7 3 0,-2 7 0</inkml:trace>
  <inkml:trace contextRef="#ctx0" brushRef="#br0" timeOffset="9">1002 4530 8143,'13'0'1588,"-4"-1"-990,0-4 0,-6-2-366,1-6 1,-4-1 38,-4 1 1,-3 1-217,-7 3 0,5 3 0,2 8 0,-1 1-124,1 1 0,4 6 0,-1-1 0,1 3 334,-2 2 1,4-6-1,-4 1 120,4 2 0,2-5 0,4-2-108,4-2 0,2-2 0,3 0 395,-1 0 1,1-6-562,-1-3 1,-4-2 0,-2 1-697,-1 1 0,-1 5-2758,-5-5 3343,-6 6 0,-2 3 0,-5 7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6:08.7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133 0 7945,'6'8'531,"-5"-2"0,5-5 553,-6 4-634,6-4 0,-3 10-203,6-7 1,0 5 0,4-5-58,1-1 1,-1 3 0,0-1 0,1-2-56,-1-2 1,1-1-1,0 0 1,3 0 9,0 0 0,1 0 0,-3 0-5,3 0 0,1 5 0,4-1-40,-6-1 0,-2-1 0,-1-1 0,-1 2-44,0 2 1,2-1 0,1-4 0,2 1-17,-1 4 1,2-4 0,-1 4 0,0-4 94,1-1 0,-3 0 0,5 2 0,-2 1-44,-2 1 0,2 1 0,0-5 0,0 0-3,1 0 1,-1 4-1,-3 1 1,2-2-10,-1-2 0,2 3 0,-1 1 0,-2-2-122,-1-2 0,3-1 0,-1 2 0,1 1 33,2 1 0,-4 1 0,5-5 0,-1 0 30,1 0 0,-3 1 0,3 2 1,0 2-1,-1-2 0,1-2 0,1 1 0,-4 1 12,-3 1 1,3 0 0,0-2-1,-2 1-7,-1 1 1,-2 1-1,2-4 1,1 2-30,2 2 1,5-1 0,-6-4 2,0 0 1,4 0 0,-1 0-1,3 0 1,-3 0 30,0 0 0,2 0 1,-3 0-1,1 0 33,-1 0 0,-1 5 1,-5-1-1,0-1-51,1-1 1,-1-2-1,0 1 1,1 2-25,-1 1 0,1 1 0,0-5 0,3 0 0,0 0 0,1 1 1,-3 2-1,1 2 4,2-2 0,5-2 1,-4-1-1,0 2 3,0 2 1,-1-2 0,-4 2 0,-1-1 4,0 2 1,5-4 0,0 4 0,0-4-1,1-1 1,-4 0-1,3 1 1,-3 2-2,-2 2 0,2-1 0,1-4 1,2 0-36,-2 0 0,4 5 0,-3-1 0,1-1-7,2-1 0,-4-1 0,5 2 0,-2 2 36,-3-2 0,4-2 1,-3-1-1,0 2 8,-2 2 1,2-2 0,1 2 0,0-3 2,1-1 0,-4 0 1,4 0-1,-1 2 0,0 2 1,4-2 0,-4 2 0,0-2-3,1-2 1,-4 0-1,3 0 1,-2 0-8,2 0 1,-3 0 0,3 0 0,-2 0-10,2 0 0,-3 1 1,3 2-1,-4 2 13,0-2 0,4-2 0,-1-1 0,0 2 13,-2 2 0,-2-2 0,0 2 0,1-2 5,-1-2 0,0 0 1,1 0-1,-1 0-14,0 0 0,2 0 1,2 0-1,0 0 7,0 0 1,-2 0 0,-2 0 0,0 0 8,1 0 0,-1 0 0,0 0 0,1 0-28,-1 0 0,1 4 1,-1 0-1,0-1-28,1-1 1,0-2-1,3 0 1,2 0-11,2 0 0,-3 0 0,2 0 0,1 0 43,0 0 0,-5 0 0,2 0 0,-3 0-11,-2 0 0,1 0 0,-1 0 57,0 0 1,-4 0-22,0 0 0,0 0 0,3 1-33,-3 4 0,-2-4 3,-2 4 1,2-4-16,7-1 0,-1 0 0,0 0-26,1 0 1,4 0 0,-1 0 0,0 0 50,-2 0 0,-2 0 1,0 0-1,1 0 15,-1 0 0,0 0 1,1 0 4,-1 0 0,2 0 0,1 0 1,2 0-1,-2 0 9,-1 0 1,3-1-1,0-2 1,0-2-6,1 2 0,-4 2 1,3 1-1,-4 0 2,0 0 0,-1 0 0,1 0 0,-1 0 12,0 0 1,1 0 0,-1 0-1,0 0-30,1 0 1,-1 0 0,2 0 0,1 0 18,2 0 0,0 0 0,-5 0 0,1 0 16,-1 0 1,0 4 0,1 1-8,-1-2 0,-1 0 0,-2 0-215,-1 1 0,-4 1-1686,4-5-224,-6 0 1121,2 0 1,-6 0 0,-3 0 966,-5 0 0,-9 0 0,-3 0 0</inkml:trace>
  <inkml:trace contextRef="#ctx0" brushRef="#br0" timeOffset="1">4181 161 8132,'0'13'481,"0"-4"691,0 0 187,0-6-889,0 3 0,6-5 1,3 2 122,3 2 0,-3 1 1,0-2-196,1 5 0,-2 3 1,-1 1-1,1 1-155,-1-1 1,-4 0-1,1 1 1,-2-1-49,-2 0 1,0 1 0,0-1 0,0 1-280,0-1 0,0 0 0,0 1 0,-2-1 78,-2 0 0,-8 1 0,-7 1 0,-2 1-622,-3 2 0,-1 0 0,-2-5 0,1 0-563,-1 1 0,-4-1 1191,-1 0 0,-5 1 0,3-1 0</inkml:trace>
  <inkml:trace contextRef="#ctx0" brushRef="#br0" timeOffset="2">0 1042 8799,'14'0'460,"-1"0"1,-4 0 0,0 0-255,1 0 1,2 0 0,1 0 0,1 0-57,-1 0 1,1 0 0,-1-2-1,0-1 4,1-1 0,3-1 0,3 5 1,-1-1-17,0-4 0,5 4 0,-2-5 0,2 1-78,-2 1 1,4 0-1,-3 4 1,4-2 49,0-2 0,3 2 1,-8-2-1,3 2-41,2 2 0,-2-4 0,-1-1 0,-2 2-36,2 2 1,1 1 0,3 0 0,2 0-6,1 0 1,0 0 0,-4 0 0,0-2-9,-1-2 1,1 2 0,0-2-1,0 2 3,-1 2 0,-3 0 0,-1-1 0,2-2 34,1-1 0,2-2 0,-1 3 0,1-2 29,0 2 1,-1-3 0,1 2 0,0-1-17,0-1 1,-5 5-1,0-4 1,0 4-24,-1 1 0,3 0 0,-5 0 0,1 0-48,-1 0 1,5 0 0,-2-2 0,3 0 14,2-3 1,1 1 0,2 4 0,1-2-28,-1-2 0,-2 2 1,-1-4-1,-1 2 42,1-1 1,-2-4 0,-1 5 0,-3 0 39,-2-2 0,0 4 0,-2-2 1,0 1-55,0-2 1,2 4-1,0-4 1,2 2-49,3-1 1,0 2 0,-1-4 0,0 2 33,0 0 0,1-1 0,0 4 0,-3-2 28,-2-2 0,5 1 0,-3 4 0,-1 0-20,-2 0 1,3-2-1,0-1 1,1-1-18,0 1 0,1 0 1,2 0-1,-1-2-3,-2 2 0,0 1 0,5-1 0,-2-2 6,-3 2 1,4 2 0,-6 1-1,3 0-2,-1 0 1,-6-5 0,2 1-1,-3 1 5,-2 1 1,2 2 0,1 0 0,2 0-25,-1 0 0,-3 0 1,1 0-1,2 0 2,0 0 0,3 0 0,-4 0 1,2 0 13,-2 0 1,0 0 0,1 0 0,1 0 34,-2 0 1,-1 0-1,-2 0 1,1 0 2,-1 0 0,0-1 0,2-2 0,1-2-16,2 2 1,0 2-1,-5 1 1,1 0 13,-1 0 0,1 0 1,-1 0-1,0 0-18,1 0 1,-1 0 0,0 0 0,1 0-18,-1 0 0,0-5 0,1 1 0,-1 1 45,0 2 0,2 1 0,2 0 0,0 0 4,0 0 1,-2 0 0,-1 0 0,3 0-27,1 0 1,1-5 0,-3 1 0,4 1 9,0 1 1,-3-2-1,1-1 1,-2 2 65,2 2 1,-2 1 0,5 0 0,-2-2 20,-3-2 1,4 2-1,-1-2 1,0 2-64,1 2 0,-3 0-47,-3 0 0,-5 0 1,-2 2-74,-1 2 1,0-2-2908,-2 2-774,-2-2 3753,4-2 0,-18 0 0,-3 0 0</inkml:trace>
  <inkml:trace contextRef="#ctx0" brushRef="#br0" timeOffset="3">3795 574 7913,'-14'0'-1672,"1"0"2046,0 0 0,-1 0-303,1 0 513,0 0 219,5 0 410,2 0-432,6 0 0,2 0-523,2 0 1,4 0-1,5 0 1,0 0 4,1 0 1,4 0 0,1 0-124,2 0 1,-5 0-1,3 0 1,-1 0-1,0 0 352,-2 0 1,-1 1-147,-2 4 1,-5 2 0,-4 7-331,-2-1 0,-2 0 0,-2 1 0,-1-1-617,-1 0 1,-11 1 0,0-1-1,-3 1 236,-1-1 0,-9 5 0,0 0 1,-3-2 364,-2-1 0,-4 4 0,3 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6:08.7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360 1803 8378,'-1'9'1019,"-2"0"-904,-1 1 0,-7 2 0,4 2 158,-1-1 1,-2 0-1,4 1 1,0-1 33,0 1 1,-3-1 0,3 0 0,0 1-97,0-1 0,-4 2 0,3 1 1,-2 3-35,0 2 0,1 1 0,-2 7-70,1 2 1,0 0 0,-3 8 0,2 2 0,1 2 96,-1 3 1,-2-3 0,-2 6-1,2 0-106,4-1 1,-4 8 0,3-1 0,-3 3-123,-2 1 1,6 5-1,-1 0 1,0 4-18,1 4 1,-2 9 0,6-1 0,-1 2 41,-1 0 1,5-2 0,-4 0 0,4-1-117,1-3 0,0 5 1,0-4-1,1 1 49,4 0 0,-2 4 0,6 1 0,1-3 105,2-1 0,1 3 0,0-5-75,1 6 0,1-6 1,1 0-1,2-4 1,-2-6-17,-1-2 0,3 8 1,1-6-1,2-1-55,3-2 0,1 5 0,0-6 0,-1 1 87,-2 2 1,2-6-1,4 0 1,2-4 58,0-4 0,-5 2 0,7 1 0,0-6-27,-1-6 0,4 0 0,-2-9 0,1 0-8,3-3 0,2-3 0,0-2 1,-2-4-15,-2-4 1,-1-8 0,5-2 0,-2-3 94,0-2 0,3-1 0,-7-2-15,1 0 1,2-6-1,2-3 1,-1-3 0,-1-3-12,1-2 0,2-4 0,-1-6-40,-2 0 1,1-1-1,-4-3 1,1-5 0,2-2-14,-2-2 1,3-5 0,-6-1 0,0 0-42,2 0 0,-3-4 1,4 1-1,-2-3 25,-2-2 1,0-1-1,-1-1 1,1-2 35,-5 1 0,2-2 1,-6 0-1,1-1-11,0 1 1,-1-8 0,3 2-1,-3-2-11,-2-3 1,5-1 0,-3 1-4,-1-1 1,1-2 0,-5 3 0,2-2 0,0-1 6,1 0 0,-4-7 1,3 1-27,-3-2 1,-2 6 0,-1-6-1,-3-2 1,-5-2 14,-2 2 0,-2-5 0,0 11 0,0 1-1,0 2 0,-4-2 0,-2 5 0,-2 3 44,-2 4 1,2 5 0,-1 4 0,-1 0-13,-2 1 0,-6-1 0,1 9 0,0-1-6,2-4 1,2 1 0,-2 0 0,-1 1-37,-2-2 0,-4 4 0,2-1 18,0 2 1,2 0 0,-3 4 0,0 1 0,0 2 20,-2 1 1,-1 1-1,0-1 38,2 3 0,0 4 0,-5-4 0,0 1 0,1 2-23,-1-1 1,0-1 0,0 4 0,1 2 43,-1-2 0,0 2 0,-1 6 0,-2 4-15,-1 3 0,-2 3 0,2 2 0,-3 2 51,0 3 1,-3 0-1,4 5 1,-1 0-45,-3 0 1,0 0 0,0 0 0,1 0-51,-1 0 1,-2 0 0,-1 0 97,0 0-60,0 0-255,-6 0 267,5 0-54,-11 0 0,3 2 45,-9 2-1,3 9-626,-11 8-164,12 6 585,-6 6-835,7 7 937,5 7 46,-4 13-1035,11 0 1026,-5 1 0,4 8 0,0-4 0,2 3 0,3 3 0</inkml:trace>
  <inkml:trace contextRef="#ctx0" brushRef="#br0" timeOffset="1">1376 334 8105,'-6'-8'431,"3"2"1,-6 8-62,-1 2 1,2 4 0,-1 6-1,-3 3 246,-4 1 1,1 1-1,-4-3 1,1 3-84,0 2 1,-4-3-1,3 4 1,-1 2-43,1 1 1,0 6 0,3 1 0,-2-3-64,1 0 0,3-3 0,0 0 0,1-3-256,-1 0 1,6-1 0,-1 3-1,-2-3-125,-1-4 0,1 1 1,0-1-1,4-1-97,1-3 0,-3-5 0,3 0-1918,-1 2 0,-1-4 427,-1 2 0,2-2-1202,2 2 1789,4-3 1,1-16 0,7-4 953,1 0 0,4-1 0,-5 1 0</inkml:trace>
  <inkml:trace contextRef="#ctx0" brushRef="#br0" timeOffset="2">1069 587 8105,'0'-13'0,"0"0"193,0-1 0,0 1 0,0 0 835,0-1 1,0-4 0,0 1 25,0 0 1,-5 2-1,1 2 1,-1 1-261,-1 3 1,3-3 0,-6 4-1,-1-4-497,-2-2 0,-1-1 1,-1-1-1,0-3-469,-4-2 0,-3-6 1,-6-5-1,2-3-1410,3-2 1,-8 3-1,3 2 1582,-1 3 0,-6-6 0,0 7 0</inkml:trace>
  <inkml:trace contextRef="#ctx0" brushRef="#br0" timeOffset="3">1135 2285 7364,'8'0'3558,"-2"0"-3038,-6 0 0,-2 0-222,-2 0 1,1 0 0,-6 0-53,-1 0 0,2 5 0,1 1 1,-1 0 47,1 0 0,4 4 0,-2-1 93,4 3 0,1 1-196,0 0 1,1-5 0,4-4-193,4-2 0,3-7 1,0-1-1,-2 0 195,-1 1 1,-6-6-106,1 2 0,-2 2-310,-2-2 1,0 4-1,0-3-696,0-3 1,-6 5 0,-3 2 916,-3 2 0,-7 2 0,-2 0 0</inkml:trace>
  <inkml:trace contextRef="#ctx0" brushRef="#br0" timeOffset="6">1056 3314 6809,'9'0'2740,"0"0"-1833,-6-6 1,3 3 195,-6-6-918,0 6 1,-6-3 0,-1 8 0,-2 2-175,0 5 1,4 2 0,-4-1 0,0-1 39,2 1 1,0 2 0,4 2 0,-2-1 33,2 0 1,2-4 0,1 0-1,0 1 1,6-4 29,3-1 0,2-5-32,3-5 0,-2-2 0,-3-6 0,-3-1 31,0 1 0,-5 0 1,5-1-1,-2 1 441,1-1 1,-1 6 0,-4-1 734,0-2-1392,0 5 1,-1 0-1,-4 6-994,-4 0 1,-2 0 0,-3 0 0,1 2-1512,-1 2 2607,1 4 0,0 5 0,-1 0 0</inkml:trace>
  <inkml:trace contextRef="#ctx0" brushRef="#br0" timeOffset="9">1028 4249 8043,'0'-13'1121,"6"6"-86,2-5 0,-1 9-447,-2-6 1,-5 6-302,-5-2 0,-2 5 1,-7 5-235,1 4 0,1 3 1,2 1-1,2 0-56,3 1 0,-4-1 1,4 0-1,2 1-2,2-1 0,1-4 0,0 0 0,1 0 123,4-2 1,-2 4-1,6-5 190,1 1 0,2-4 16,1 1 0,-4-2-143,0-2 0,-6-6 47,1-3 1,-2-3-389,-2-1 0,0 4-397,0 0 1,-2 6-1,-2-1-569,-5 2 1,-3 4 0,-1 2 1125,-1 5 0,1 3 0,0 1 0</inkml:trace>
  <inkml:trace contextRef="#ctx0" brushRef="#br0" timeOffset="11">988 5224 8059,'5'-9'317,"-1"0"0,5 4 1058,-4-3-958,-1 5 0,-5-3-217,-4 6 1,-2 1-1,-7 2-68,1 2 1,4 5 0,2-1 0,-1 1 65,1-1 1,4 3 0,-2-3 0,4 3 210,1 1 1,0-4-1,0 0-139,0 1 0,6-2 0,3-1 0,3-1-107,1-3 1,5-1-1,0-2 1,-2-2 28,-1-2 1,-2-2 0,1-5 0,-3 2 372,-2-1 1,-1 3-410,-4-2-446,-2 0 0,4 0 1,-8 1-1019,-2 3 1,1 0 0,-6 5 1307,-2 0 0,-6 6 0,-4 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7:09.6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147 735 8226,'-7'6'201,"1"-3"1,6 6-1,2 0 1,2-3 0,3-6-1,2-6 1,0-3-1,2 0 1,0-3 0,3-2-1,-1-6 1,1 1-1,-1-2 1,2 0 0,1-2-1,3-3 1,1 0 0,0-2-1,1-4 1,3-3-1,1-4 1,2-2 0,-2-2-1,-3-2 1,-4 2-1,-3 1 1,-3 4 0,-2 2-1,-2 6 1,-2 5 0,-3 4-1,-2 2 884,-1 3 1,0 5 0,-1 4-1113,-4 1 1,2 2 0,-6 4-36,-1 0 0,-2 0 1,0 1-1,2 4 57,1 3 0,0 1 0,-3 3 0,2 5 140,1 2 1,0 3-1,-4 6 1,1 3 6,3 5 1,-3 4-1,3 3 1,-3 2-86,-1-2 0,1 4 0,2 2 0,1 3 4,-2 2 0,4-5 0,-1-2 0,2 1-14,3-1 0,-4-2 0,0 2 1,-1-1-45,4-3 1,-2 3 0,0-1 0,-2-2-169,-2-1 0,3-4 0,-1-1 0,1-1 89,-1 1 1,-1-3-1,-2 0 1,0-1 16,2-3 1,0-1-1,-4 0 1,0-1-165,-1-3 1,5-6-1,1 1 1,-3-4-145,-1-4 1,3-6 0,0 1 97,-1-1 1,3-7 0,-1-8 0,2-3 199,3-2 1,-3 0-1,2-4 1,1-4 154,1-4 0,2 0 1,0 0-1,0 3 379,0 0 0,2 1 1,2-5-1,5 1 109,3-1 0,2 0 1,-1 2-1,0 1-131,1 2 0,3 4 0,3-3 0,0 2-166,4 3 0,1 1 1,1 1-1,-3 3-710,0 2 1,-1-2-1,3 7 1,-1 1-6394,-2 1 6826,-5 2 0,8-6 0,-4-1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7:09.6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7895,'14'0'245,"-5"0"1,0 0 29,1 0 0,-3 0 0,2 0 200,2 0 1,1 0-1,1 0-287,0 0 0,-4 0 0,0 0 0,1 0-48,2 0 0,2 0 1,1 0-1,1 0 5,2 0 0,1 0 0,-1 0 0,3 0 13,-1 0 0,4 4 0,-5 1 0,1-2 15,-1-2 1,3-1 0,-2 2-1,-1 1-7,0 1 1,3 1 0,-2-5-1,1 0-147,2 0 0,3 0 0,0 1 1,1 2 108,0 2 1,1-1-1,2-4 1,1 0-68,-2 0 0,0 0 0,-3 0-103,1 0 1,0 2 0,0 1 0,-1 1-1,1 0 68,0 2 1,-1-4 0,1 2 0,-2-1 29,-2 2 0,2-4 0,-4 4 0,1-4 7,0-1 1,-4 5 0,3-1-1,0-1-5,-1-1 0,3 2 0,3 0 0,1 1-68,0 1 1,4-5 0,0 5-1,0-1 13,2-1 0,-5 1 0,5-5 0,-2 0 31,0 0 0,0 4 0,-4 1 1,-2-2-32,-2-2 0,2-1 1,-3 0-1,3 0 11,2 0 0,0 0 1,0 0-1,-1 0 5,1 0 1,4 0-1,2 0 1,0 1-28,-1 4 1,4-4-1,-5 4 1,0-4 9,2-1 0,-5 0 0,3 2 1,-3 1 23,-1 1 0,0 1 0,0-5 0,-1 0 5,1 0 1,0 0 0,-1 0 0,1 0 35,0 0 0,0 0 0,-2 0 1,0 0-28,2 0 1,-5 0-1,6 0 1,-4 0-32,0 0 0,1 0 1,2 0-1,-2 0-53,-3 0 0,4 1 0,-6 2 0,3 2 33,-1-2 1,-4-2 0,2-1 0,0 0 1,-4 0 0,3 0 0,-1 0 0,0 0-6,1 0 0,-4 0 0,4 0 1,-1 0 3,0 0 0,0 0 1,-3 0-1,1 0 1,2 0 1,1 2-1,-3 1 1,4 1-14,1-1 1,-5-2-1,3-1 1,-1 0-8,0 0 1,1 0 0,-3 0 0,2 0 27,-1 0 0,-3 5 1,0-1-1,-1-1 8,1-1 0,-1-2 1,0 1-1,1 2-16,-1 2 0,0-1 1,2-4-1,2 0 7,0 0 1,1 0-1,-3 0 1,1 0 4,2 0 0,1 0 0,-2 0 0,1 0 6,-2 0 0,-6 0 0,-1 0 0,2 0-4,0 0 0,3 0 0,-1 0 1,1 0-1,-1 0 0,0 0 0,2 0 0,1 0 0,2 0 1,2 0-1,-4 0 1,2 0 52,-2 0 0,3 0 1,-1 0-1,-1 0 32,-3 0 0,0 0 0,-1 2-65,0 2 0,1-2 1,-1 2-1,1-2-7,-1-2 1,5 0 0,0 0 0,-2 0 12,-1 0 0,2 0 0,1 0-63,-1 0 1,-3 0 0,0 0 0,-1 0-105,1 0 0,-6 0-99,1 0-177,-6 0-659,3 0 0,-7 0 1,-4 0-796,-4 0 0,-2 0 1867,-3 0 0,-5 0 0,-2 0 0</inkml:trace>
  <inkml:trace contextRef="#ctx0" brushRef="#br0" timeOffset="1">4209 53 8270,'-12'9'366,"2"-1"179,1-2 1,6 0 0,-3-3 107,0 1 0,5 2-365,-4-2 1,5-2 0,5 2 0,4-1 12,2 2 1,3-4-1,1 5 1,1-1-9,2-1 0,0 5 1,-4-3-1,3 1-39,1 4 1,-1 1-1,-5 1 1,-3 0-254,-4 1 0,-4-1 0,-1 1 1,0-1-111,0 0 0,0 1 0,-3-1 0,-4 0-429,-7 1 1,-3-1 0,-1 0 0,-5-1-1045,-2-3 1582,-2 3 0,-5-5 0,-2 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7:58:18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27 6809,'9'0'2740,"0"0"-1833,-6-6 1,3 3 195,-6-6-918,0 6 1,-6-3 0,-1 8 0,-2 2-175,0 5 1,4 2 0,-4-1 0,0-1 39,2 1 1,0 2 0,4 2 0,-2-1 33,2 0 1,2-4 0,1 0-1,0 1 1,6-4 29,3-1 0,2-5-32,3-5 0,-2-2 0,-3-6 0,-3-1 31,0 1 0,-5 0 1,5-1-1,-2 1 441,1-1 1,-1 6 0,-4-1 734,0-2-1392,0 5 1,-1 0-1,-4 6-994,-4 0 1,-2 0 0,-3 0 0,1 2-1512,-1 2 2607,1 4 0,0 5 0,-1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7:09.6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574 1617 7564,'0'13'215,"-1"0"0,-4 1 0,-2-1 1,-2 0-1,2 2 0,-1 2 0,1 0 1,-4 1-1,1 0 0,0 0 1,1 0 412,-2 1 0,-1-4 0,-1 4-523,0 0 0,-5-2 1,0 5-1,0 2 109,-1 1 1,4 3 0,-4 3-148,-1 5 0,4 7 1,-5 3 80,2 2 0,0 1 1,2 5-1,0 3 1,0 1-11,2-2 1,-2 5-1,-1 0 1,1 1-57,3 1 1,0-1 0,1 5 0,0 1-22,-1 3 1,2-1 0,2 6 0,3 0-33,1-2 0,-3 9 1,4-3-1,2 2 18,2-1 0,1 5 1,0 1-1,1-1-133,4-2 0,1-5 1,4 6-1,-1-5 63,1-5 1,2 4-1,2-5 1,-1-1-19,0-6 0,2 0 0,1-6 1,4-1-83,1-2 0,-1-4 1,4-5-1,-2-5 28,2-2 0,3-6 0,3-2 0,1-2 28,-2-2 1,0-2 0,-1-3 0,1-1 82,3-1 0,0-1 1,0 3-1,2-3-73,0-4 1,4 1-1,-2-1 1,4-1 14,5-3 1,-4 0-1,4-2 1,-2-2 76,1-1 1,-2-6-1,2 1 1,-2-2-1,-2-2 0,0-6 0,0-3 0,0-3 20,0-1 0,5-7 0,0-2 1,-1-3-74,2-2 1,-3-1-1,5-3 1,-1-5-24,1-2 0,-4-8 0,4-2 1,-2-1 9,-3 0 0,3 0 0,-2-4 0,1-2 75,1-3 0,-5 3 0,4-4 0,-5 1 4,-4 0 0,4-8 1,-3 1-1,3-5 30,-1 1 0,-7-4 0,2 0 1,-1-1 19,-3-3 1,-2-8-1,-3-3 1,-3-1-17,-4 0 1,-3 0 0,-2-3-1,1 2-42,-1 1 0,-4 1 0,-1-1 0,-3 3-5,-2 0 0,-1 8 1,-2-3-1,-2 1-25,-2 1 1,1-3-1,-6 10 1,-1-1 67,-2 0 1,-2-3-1,0 5 1,-3 3-46,-1 4 1,-5-1 0,0 4-1,-2 0-157,-2 3 163,1 3-750,-1 2 669,-6-1 62,5 7 0,-10-4 1,3 7-1,-2 1 48,-3 1 0,8 8 0,-9 3 0,3 3-13,-1 1 1,-5 6 0,-1 3 0,2 5-20,2 4 1,-1-1 0,-1 5 0,-3 2-107,-2 2 0,-1 1 0,-5 1 1,-3 4-156,-1 3 0,-6 9 0,2 2 0,-2 3-393,2 7 1,-2 3 0,5 10 0,-1 4 617,1 7 0,-2 5 0,2 10 0,-4 5 0,33-33 0,1 2 0,1 1 0,-1 0 0</inkml:trace>
  <inkml:trace contextRef="#ctx0" brushRef="#br0" timeOffset="1">1777 0 8689,'-14'12'699,"1"-2"1,0-2-303,-1-3 1,1 6-1,0-2 1,-2 4 11,-3 5 0,3-2 1,-3 5-1,3 0-99,2 0 1,0-1 0,-2 4 0,-1-2-149,-2 2 0,0 6 1,5 1-1,-1-1-253,1-2 1,-5-1 0,0-1 0,2 1-244,1 0 0,2-2 0,-1-1 1,2-3-159,4-2 1,-3-1 0,5-6 0,0-2-2070,0-1 694,2-6 1867,4-3 0,0-8 0,0-5 0</inkml:trace>
  <inkml:trace contextRef="#ctx0" brushRef="#br0" timeOffset="2">1310 81 7076,'8'6'1101,"3"1"0,-2 7 0,5 1-711,4 2 1,-2 6 0,6 8 0,2 4 104,1 4 0,2 6 0,1 1 0,2 0-552,1 0 1,-4 3-1,-5-5 1,0-2-742,-1-5 1,-3-6 0,-9-9-1,-5-4 798,-2-3 0,4-2 0,1 1 0</inkml:trace>
  <inkml:trace contextRef="#ctx0" brushRef="#br0" timeOffset="3">1376 2218 8840,'0'9'1031,"0"0"0,-4-5-772,-1 5 1,-1-5 0,3 5 9,-1 2 1,-1-4 0,5 2 49,0 1 0,0-2 0,0 1 8,0 1 1,6 2-54,3 1 1,3 1-66,1-1 0,-4-5-256,0-4 0,-1-13 0,2-4 0,-3-4-29,-1-2 1,-1-2 0,-5-5 0,0 0 230,0 4 0,0 3-84,0 5 1,-2 7 0,-2 3 0,-4 5-668,1 8 0,-5 4 0,3 11 0,-3-2 596,-1 2 0,-6 1 0,-2 2 0</inkml:trace>
  <inkml:trace contextRef="#ctx0" brushRef="#br0" timeOffset="4">1177 3274 6804,'5'-13'112,"-3"4"1035,2 0 0,-2 5 802,-2-5-1694,0 6 0,-2-2 0,-1 10 0,-1 4-119,1 3 1,-3 1 0,0 0-1,0 1-107,0-1 1,-3 0 0,5 1-223,1-1 173,1 0 1,4-5-1,2-5 1,5-6 181,3-6 1,-3 2 0,0-2 0,0-2 436,-2-1 1,4-1-65,-7 0 1,1 4-218,-5 0 0,-2 6-326,-2-2 0,-4 4 1,-5 1-635,0 0 0,4 1 1,0 4-1,-2 5 642,-1 7 0,-7 3 0,-2 7 0</inkml:trace>
  <inkml:trace contextRef="#ctx0" brushRef="#br0" timeOffset="5">1002 4530 8143,'13'0'1588,"-4"-1"-990,0-4 0,-6-2-366,1-6 1,-4-1 38,-4 1 1,-3 1-217,-7 3 0,5 3 0,2 8 0,-1 1-124,1 1 0,4 6 0,-1-1 0,1 3 334,-2 2 1,4-6-1,-4 1 120,4 2 0,2-5 0,4-2-108,4-2 0,2-2 0,3 0 395,-1 0 1,1-6-562,-1-3 1,-4-2 0,-2 1-697,-1 1 0,-1 5-2758,-5-5 3343,-6 6 0,-2 3 0,-5 7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7:09.7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133 0 7945,'6'8'531,"-5"-2"0,5-5 553,-6 4-634,6-4 0,-3 10-203,6-7 1,0 5 0,4-5-58,1-1 1,-1 3 0,0-1 0,1-2-56,-1-2 1,1-1-1,0 0 1,3 0 9,0 0 0,1 0 0,-3 0-5,3 0 0,1 5 0,4-1-40,-6-1 0,-2-1 0,-1-1 0,-1 2-44,0 2 1,2-1 0,1-4 0,2 1-17,-1 4 1,2-4 0,-1 4 0,0-4 94,1-1 0,-3 0 0,5 2 0,-2 1-44,-2 1 0,2 1 0,0-5 0,0 0-3,1 0 1,-1 4-1,-3 1 1,2-2-10,-1-2 0,2 3 0,-1 1 0,-2-2-122,-1-2 0,3-1 0,-1 2 0,1 1 33,2 1 0,-4 1 0,5-5 0,-1 0 30,1 0 0,-3 1 0,3 2 1,0 2-1,-1-2 0,1-2 0,1 1 0,-4 1 12,-3 1 1,3 0 0,0-2-1,-2 1-7,-1 1 1,-2 1-1,2-4 1,1 2-30,2 2 1,5-1 0,-6-4 2,0 0 1,4 0 0,-1 0-1,3 0 1,-3 0 30,0 0 0,2 0 1,-3 0-1,1 0 33,-1 0 0,-1 5 1,-5-1-1,0-1-51,1-1 1,-1-2-1,0 1 1,1 2-25,-1 1 0,1 1 0,0-5 0,3 0 0,0 0 0,1 1 1,-3 2-1,1 2 4,2-2 0,5-2 1,-4-1-1,0 2 3,0 2 1,-1-2 0,-4 2 0,-1-1 4,0 2 1,5-4 0,0 4 0,0-4-1,1-1 1,-4 0-1,3 1 1,-3 2-2,-2 2 0,2-1 0,1-4 1,2 0-36,-2 0 0,4 5 0,-3-1 0,1-1-7,2-1 0,-4-1 0,5 2 0,-2 2 36,-3-2 0,4-2 1,-3-1-1,0 2 8,-2 2 1,2-2 0,1 2 0,0-3 2,1-1 0,-4 0 1,4 0-1,-1 2 0,0 2 1,4-2 0,-4 2 0,0-2-3,1-2 1,-4 0-1,3 0 1,-2 0-8,2 0 1,-3 0 0,3 0 0,-2 0-10,2 0 0,-3 1 1,3 2-1,-4 2 13,0-2 0,4-2 0,-1-1 0,0 2 13,-2 2 0,-2-2 0,0 2 0,1-2 5,-1-2 0,0 0 1,1 0-1,-1 0-14,0 0 0,2 0 1,2 0-1,0 0 7,0 0 1,-2 0 0,-2 0 0,0 0 8,1 0 0,-1 0 0,0 0 0,1 0-28,-1 0 0,1 4 1,-1 0-1,0-1-28,1-1 1,0-2-1,3 0 1,2 0-11,2 0 0,-3 0 0,2 0 0,1 0 43,0 0 0,-5 0 0,2 0 0,-3 0-11,-2 0 0,1 0 0,-1 0 57,0 0 1,-4 0-22,0 0 0,0 0 0,3 1-33,-3 4 0,-2-4 3,-2 4 1,2-4-16,7-1 0,-1 0 0,0 0-26,1 0 1,4 0 0,-1 0 0,0 0 50,-2 0 0,-2 0 1,0 0-1,1 0 15,-1 0 0,0 0 1,1 0 4,-1 0 0,2 0 0,1 0 1,2 0-1,-2 0 9,-1 0 1,3-1-1,0-2 1,0-2-6,1 2 0,-4 2 1,3 1-1,-4 0 2,0 0 0,-1 0 0,1 0 0,-1 0 12,0 0 1,1 0 0,-1 0-1,0 0-30,1 0 1,-1 0 0,2 0 0,1 0 18,2 0 0,0 0 0,-5 0 0,1 0 16,-1 0 1,0 4 0,1 1-8,-1-2 0,-1 0 0,-2 0-215,-1 1 0,-4 1-1686,4-5-224,-6 0 1121,2 0 1,-6 0 0,-3 0 966,-5 0 0,-9 0 0,-3 0 0</inkml:trace>
  <inkml:trace contextRef="#ctx0" brushRef="#br0" timeOffset="1">4181 161 8132,'0'13'481,"0"-4"691,0 0 187,0-6-889,0 3 0,6-5 1,3 2 122,3 2 0,-3 1 1,0-2-196,1 5 0,-2 3 1,-1 1-1,1 1-155,-1-1 1,-4 0-1,1 1 1,-2-1-49,-2 0 1,0 1 0,0-1 0,0 1-280,0-1 0,0 0 0,0 1 0,-2-1 78,-2 0 0,-8 1 0,-7 1 0,-2 1-622,-3 2 0,-1 0 0,-2-5 0,1 0-563,-1 1 0,-4-1 1191,-1 0 0,-5 1 0,3-1 0</inkml:trace>
  <inkml:trace contextRef="#ctx0" brushRef="#br0" timeOffset="2">0 1042 8799,'14'0'460,"-1"0"1,-4 0 0,0 0-255,1 0 1,2 0 0,1 0 0,1 0-57,-1 0 1,1 0 0,-1-2-1,0-1 4,1-1 0,3-1 0,3 5 1,-1-1-17,0-4 0,5 4 0,-2-5 0,2 1-78,-2 1 1,4 0-1,-3 4 1,4-2 49,0-2 0,3 2 1,-8-2-1,3 2-41,2 2 0,-2-4 0,-1-1 0,-2 2-36,2 2 1,1 1 0,3 0 0,2 0-6,1 0 1,0 0 0,-4 0 0,0-2-9,-1-2 1,1 2 0,0-2-1,0 2 3,-1 2 0,-3 0 0,-1-1 0,2-2 34,1-1 0,2-2 0,-1 3 0,1-2 29,0 2 1,-1-3 0,1 2 0,0-1-17,0-1 1,-5 5-1,0-4 1,0 4-24,-1 1 0,3 0 0,-5 0 0,1 0-48,-1 0 1,5 0 0,-2-2 0,3 0 14,2-3 1,1 1 0,2 4 0,1-2-28,-1-2 0,-2 2 1,-1-4-1,-1 2 42,1-1 1,-2-4 0,-1 5 0,-3 0 39,-2-2 0,0 4 0,-2-2 1,0 1-55,0-2 1,2 4-1,0-4 1,2 2-49,3-1 1,0 2 0,-1-4 0,0 2 33,0 0 0,1-1 0,0 4 0,-3-2 28,-2-2 0,5 1 0,-3 4 0,-1 0-20,-2 0 1,3-2-1,0-1 1,1-1-18,0 1 0,1 0 1,2 0-1,-1-2-3,-2 2 0,0 1 0,5-1 0,-2-2 6,-3 2 1,4 2 0,-6 1-1,3 0-2,-1 0 1,-6-5 0,2 1-1,-3 1 5,-2 1 1,2 2 0,1 0 0,2 0-25,-1 0 0,-3 0 1,1 0-1,2 0 2,0 0 0,3 0 0,-4 0 1,2 0 13,-2 0 1,0 0 0,1 0 0,1 0 34,-2 0 1,-1 0-1,-2 0 1,1 0 2,-1 0 0,0-1 0,2-2 0,1-2-16,2 2 1,0 2-1,-5 1 1,1 0 13,-1 0 0,1 0 1,-1 0-1,0 0-18,1 0 1,-1 0 0,0 0 0,1 0-18,-1 0 0,0-5 0,1 1 0,-1 1 45,0 2 0,2 1 0,2 0 0,0 0 4,0 0 1,-2 0 0,-1 0 0,3 0-27,1 0 1,1-5 0,-3 1 0,4 1 9,0 1 1,-3-2-1,1-1 1,-2 2 65,2 2 1,-2 1 0,5 0 0,-2-2 20,-3-2 1,4 2-1,-1-2 1,0 2-64,1 2 0,-3 0-47,-3 0 0,-5 0 1,-2 2-74,-1 2 1,0-2-2908,-2 2-774,-2-2 3753,4-2 0,-18 0 0,-3 0 0</inkml:trace>
  <inkml:trace contextRef="#ctx0" brushRef="#br0" timeOffset="3">3795 574 7913,'-14'0'-1672,"1"0"2046,0 0 0,-1 0-303,1 0 513,0 0 219,5 0 410,2 0-432,6 0 0,2 0-523,2 0 1,4 0-1,5 0 1,0 0 4,1 0 1,4 0 0,1 0-124,2 0 1,-5 0-1,3 0 1,-1 0-1,0 0 352,-2 0 1,-1 1-147,-2 4 1,-5 2 0,-4 7-331,-2-1 0,-2 0 0,-2 1 0,-1-1-617,-1 0 1,-11 1 0,0-1-1,-3 1 236,-1-1 0,-9 5 0,0 0 1,-3-2 364,-2-1 0,-4 4 0,3 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7:09.7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360 1803 8378,'-1'9'1019,"-2"0"-904,-1 1 0,-7 2 0,4 2 158,-1-1 1,-2 0-1,4 1 1,0-1 33,0 1 1,-3-1 0,3 0 0,0 1-97,0-1 0,-4 2 0,3 1 1,-2 3-35,0 2 0,1 1 0,-2 7-70,1 2 1,0 0 0,-3 8 0,2 2 0,1 2 96,-1 3 1,-2-3 0,-2 6-1,2 0-106,4-1 1,-4 8 0,3-1 0,-3 3-123,-2 1 1,6 5-1,-1 0 1,0 4-18,1 4 1,-2 9 0,6-1 0,-1 2 41,-1 0 1,5-2 0,-4 0 0,4-1-117,1-3 0,0 5 1,0-4-1,1 1 49,4 0 0,-2 4 0,6 1 0,1-3 105,2-1 0,1 3 0,0-5-75,1 6 0,1-6 1,1 0-1,2-4 1,-2-6-17,-1-2 0,3 8 1,1-6-1,2-1-55,3-2 0,1 5 0,0-6 0,-1 1 87,-2 2 1,2-6-1,4 0 1,2-4 58,0-4 0,-5 2 0,7 1 0,0-6-27,-1-6 0,4 0 0,-2-9 0,1 0-8,3-3 0,2-3 0,0-2 1,-2-4-15,-2-4 1,-1-8 0,5-2 0,-2-3 94,0-2 0,3-1 0,-7-2-15,1 0 1,2-6-1,2-3 1,-1-3 0,-1-3-12,1-2 0,2-4 0,-1-6-40,-2 0 1,1-1-1,-4-3 1,1-5 0,2-2-14,-2-2 1,3-5 0,-6-1 0,0 0-42,2 0 0,-3-4 1,4 1-1,-2-3 25,-2-2 1,0-1-1,-1-1 1,1-2 35,-5 1 0,2-2 1,-6 0-1,1-1-11,0 1 1,-1-8 0,3 2-1,-3-2-11,-2-3 1,5-1 0,-3 1-4,-1-1 1,1-2 0,-5 3 0,2-2 0,0-1 6,1 0 0,-4-7 1,3 1-27,-3-2 1,-2 6 0,-1-6-1,-3-2 1,-5-2 14,-2 2 0,-2-5 0,0 11 0,0 1-1,0 2 0,-4-2 0,-2 5 0,-2 3 44,-2 4 1,2 5 0,-1 4 0,-1 0-13,-2 1 0,-6-1 0,1 9 0,0-1-6,2-4 1,2 1 0,-2 0 0,-1 1-37,-2-2 0,-4 4 0,2-1 18,0 2 1,2 0 0,-3 4 0,0 1 0,0 2 20,-2 1 1,-1 1-1,0-1 38,2 3 0,0 4 0,-5-4 0,0 1 0,1 2-23,-1-1 1,0-1 0,0 4 0,1 2 43,-1-2 0,0 2 0,-1 6 0,-2 4-15,-1 3 0,-2 3 0,2 2 0,-3 2 51,0 3 1,-3 0-1,4 5 1,-1 0-45,-3 0 1,0 0 0,0 0 0,1 0-51,-1 0 1,-2 0 0,-1 0 97,0 0-60,0 0-255,-6 0 267,5 0-54,-11 0 0,3 2 45,-9 2-1,3 9-626,-11 8-164,12 6 585,-6 6-835,7 7 937,5 7 46,-4 13-1035,11 0 1026,-5 1 0,4 8 0,0-4 0,2 3 0,3 3 0</inkml:trace>
  <inkml:trace contextRef="#ctx0" brushRef="#br0" timeOffset="1">1376 334 8105,'-6'-8'431,"3"2"1,-6 8-62,-1 2 1,2 4 0,-1 6-1,-3 3 246,-4 1 1,1 1-1,-4-3 1,1 3-84,0 2 1,-4-3-1,3 4 1,-1 2-43,1 1 1,0 6 0,3 1 0,-2-3-64,1 0 0,3-3 0,0 0 0,1-3-256,-1 0 1,6-1 0,-1 3-1,-2-3-125,-1-4 0,1 1 1,0-1-1,4-1-97,1-3 0,-3-5 0,3 0-1918,-1 2 0,-1-4 427,-1 2 0,2-2-1202,2 2 1789,4-3 1,1-16 0,7-4 953,1 0 0,4-1 0,-5 1 0</inkml:trace>
  <inkml:trace contextRef="#ctx0" brushRef="#br0" timeOffset="2">1069 587 8105,'0'-13'0,"0"0"193,0-1 0,0 1 0,0 0 835,0-1 1,0-4 0,0 1 25,0 0 1,-5 2-1,1 2 1,-1 1-261,-1 3 1,3-3 0,-6 4-1,-1-4-497,-2-2 0,-1-1 1,-1-1-1,0-3-469,-4-2 0,-3-6 1,-6-5-1,2-3-1410,3-2 1,-8 3-1,3 2 1582,-1 3 0,-6-6 0,0 7 0</inkml:trace>
  <inkml:trace contextRef="#ctx0" brushRef="#br0" timeOffset="3">1135 2285 7364,'8'0'3558,"-2"0"-3038,-6 0 0,-2 0-222,-2 0 1,1 0 0,-6 0-53,-1 0 0,2 5 0,1 1 1,-1 0 47,1 0 0,4 4 0,-2-1 93,4 3 0,1 1-196,0 0 1,1-5 0,4-4-193,4-2 0,3-7 1,0-1-1,-2 0 195,-1 1 1,-6-6-106,1 2 0,-2 2-310,-2-2 1,0 4-1,0-3-696,0-3 1,-6 5 0,-3 2 916,-3 2 0,-7 2 0,-2 0 0</inkml:trace>
  <inkml:trace contextRef="#ctx0" brushRef="#br0" timeOffset="4">1056 3314 6809,'9'0'2740,"0"0"-1833,-6-6 1,3 3 195,-6-6-918,0 6 1,-6-3 0,-1 8 0,-2 2-175,0 5 1,4 2 0,-4-1 0,0-1 39,2 1 1,0 2 0,4 2 0,-2-1 33,2 0 1,2-4 0,1 0-1,0 1 1,6-4 29,3-1 0,2-5-32,3-5 0,-2-2 0,-3-6 0,-3-1 31,0 1 0,-5 0 1,5-1-1,-2 1 441,1-1 1,-1 6 0,-4-1 734,0-2-1392,0 5 1,-1 0-1,-4 6-994,-4 0 1,-2 0 0,-3 0 0,1 2-1512,-1 2 2607,1 4 0,0 5 0,-1 0 0</inkml:trace>
  <inkml:trace contextRef="#ctx0" brushRef="#br0" timeOffset="5">1028 4249 8043,'0'-13'1121,"6"6"-86,2-5 0,-1 9-447,-2-6 1,-5 6-302,-5-2 0,-2 5 1,-7 5-235,1 4 0,1 3 1,2 1-1,2 0-56,3 1 0,-4-1 1,4 0-1,2 1-2,2-1 0,1-4 0,0 0 0,1 0 123,4-2 1,-2 4-1,6-5 190,1 1 0,2-4 16,1 1 0,-4-2-143,0-2 0,-6-6 47,1-3 1,-2-3-389,-2-1 0,0 4-397,0 0 1,-2 6-1,-2-1-569,-5 2 1,-3 4 0,-1 2 1125,-1 5 0,1 3 0,0 1 0</inkml:trace>
  <inkml:trace contextRef="#ctx0" brushRef="#br0" timeOffset="6">988 5224 8059,'5'-9'317,"-1"0"0,5 4 1058,-4-3-958,-1 5 0,-5-3-217,-4 6 1,-2 1-1,-7 2-68,1 2 1,4 5 0,2-1 0,-1 1 65,1-1 1,4 3 0,-2-3 0,4 3 210,1 1 1,0-4-1,0 0-139,0 1 0,6-2 0,3-1 0,3-1-107,1-3 1,5-1-1,0-2 1,-2-2 28,-1-2 1,-2-2 0,1-5 0,-3 2 372,-2-1 1,-1 3-410,-4-2-446,-2 0 0,4 0 1,-8 1-1019,-2 3 1,1 0 0,-6 5 1307,-2 0 0,-6 6 0,-4 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7:58.0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396 1 9413,'-10'16'1877,"-2"1"1,4-1-1596,-1 0 1,4 6 0,-6 2 0,-2 0 0,-2 2 0,1-1 0,1 4 328,2 3 1,0-5 0,-6 0-1,1 3-191,-1 1 1,1-4 0,0-1-280,-1-2 0,2 3 0,3-3 0,1 0-212,-2-1 0,4-1 0,0-5 0,-1-1 122,1 1 1,6-6-1555,-3 0 0,4-10 0,2-1 0,0-9-3238,0-5 4741,8-10 0,-6-2 0,5-7 0</inkml:trace>
  <inkml:trace contextRef="#ctx0" brushRef="#br0" timeOffset="304">1 17 9393,'16'6'0,"0"1"0,3 2 1408,3 4 0,-2 1 0,7 5 0,2 3-234,3 5 0,0 6 0,1 4 0,0 1-665,0-1 1,-5 3-1,-3-2 1,-1-3-885,-4-6 0,-2 1 0,-1-9-5848,-1 0 6223,-6-3 0,-3-9 0,-7-2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8:00.5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231 231 9176,'-7'17'1027,"5"-7"-731,-4 1 0,-1 0 0,2 8 0,-1 1-5,-1 2 0,5 0 0,-5-6 0,1 2-66,1 4 1,-3-1-1,5 4 1,-3-1-30,3-4 0,-5 6 0,3 1 0,-1 4-74,-1 2 1,5 0-1,-3 0 1,1 0-3,-1 0 0,3 1 0,-6 3 0,3 3 25,-1 2 1,1-3 0,5 5-1,-2 0-1,-3-2 0,3 3 0,-4-4 1,3-1-35,-3 0 1,4 4 0,-3-4-9,3 2 0,-3 2 1,-1 4-1,2-1 0,3-1-5,1 0 1,-2 3 0,-2-11 0,-1 1-65,1 1 0,2-5 0,2 3 0,0-3-38,0-2 0,0 0 0,0 0 1,0 0 21,0 0 0,-2 5 1,-1 2-1,-3 0 15,2 1 0,3 3 0,1-4 1,0 0-180,0 0 0,0 4 1,0-6-1,0-1 108,0-2 1,0 1 0,0-1-1,0-4 159,0 0 1,0 0 0,0 0-1,0-1-29,0-3 0,0-1 1,0 1-1,0-3-10,0 0 1,0-4 0,1 5 0,3-1-51,2-4 1,-1-1-1,-5-1 1,0 2-95,0 2 1,6 0 0,1-6 0,0 1-59,1-1 1,-1 1 0,-3-1 0,3 1 105,2-1 1,-4 1 0,5 1 0,-1 2 16,0 2 1,-4 2-1,5-4 1,-1 2-28,0-2 0,-4 4 0,6-2 6,2-2 1,0-2 0,0-1 0,-2-1-13,1 0 0,-2-1 1,1-2-1,1-2 51,3 2 0,-4 1 0,0 3 0,2-1-5,1 1 1,3 1 0,-1 2-1,-1 2-6,-4-2 0,4-2 0,-5-1 0,5-1 5,2 1 1,-6-6-1,0 0 1,1 0-42,3-2 1,1 4 0,1-6 0,-1 0-28,1 1 1,-1 3 0,1-4-1,-1 0 39,1 0 0,-1-1 0,1-4 1,-1 1 87,0 3 1,1-1 0,-1-5 0,1 0-56,-1 0 1,1 0 0,-1-1 0,1-3-24,-1-2 0,1-5 0,-1 4 0,2-2 15,4-4 1,-3 0 0,3 1 0,-4 1 28,-2-2 1,6 4-1,0 0 1,-2-1 4,-1 1 0,-3 4 0,0-6 0,1 0-18,-1 2 0,1-6 0,-1 4 0,1-5-4,-1-6 1,6 2 0,0-8 0,0 1 20,2 1 0,-6-5 0,4 2 0,-2-6-14,2-3 1,-4-3 0,4 3 0,-3-4 30,-3 0 0,1-4 0,-1 6 0,0-2 10,1-4 0,-1-1 0,1-3 1,-1-1-64,1-4 1,-1 4-1,1-6 1,-1 2 14,1 1 0,-1-7 0,1 3 0,-1-3-45,0-1 1,-1-11-1,-2 7 1,-4 0 67,-2 4 1,1 5 0,-5 8-1,3 0 27,-3-1 1,-1 6 0,-2 2-1,0 0 2,0 0 0,0 6 0,0-3 0,0 3-61,0-3 1,0 3-1,0-8 1,0-2-23,0-1 1,0-5 0,0 1 0,0 0 2,0 3 0,0 8 1,0-2-1,0 2 59,0 3 1,0 3-1,0 1 1,0 2-9,0 3 1,-5-1 0,-1 5 0,1-2-21,-2-3 0,3-2 1,-5-2-1,1 0 3,5 0 0,-5-7 0,3-2 0,-1-2 80,-1 0 1,3 8-1,-5-5 1,0 5 0,0 3 0,0-2 1,-4 11-1,2 1-98,-2-1 1,-1 2-1,-3 6 1,1-1 58,-1 1 0,3-1 1,-1 1-1,2-1 6,0 1 0,-8-1 1,6 1-1,0-1 135,1 1 0,-10-1 0,7 1 0,-1 1 120,0 4 0,0-1 0,-3 6 1,-2 2-117,-3 3 0,-1 1 1,-6 0-1,0 0-87,0 0 1,0 7-1,-2 2 1,-1 2-371,-3 0 0,-7 5 1,1 8-1,-6 2-799,-4 3 0,-6 2 0,6 2 0,2-2-1147,2-3 0,9-5 1,4-8 1368,3-4 1,8 2 0,1-6 0,2 0 0,4 3 818,2-1 0,-6 2 0,-2 5 0</inkml:trace>
  <inkml:trace contextRef="#ctx0" brushRef="#br0" timeOffset="2622">906 972 11126,'-11'0'1399,"0"2"-920,-2 3 1,4-3-1,0 5 65,2 0 1,-4 3 287,5 6 0,1 1-163,5-1 0,1-7-458,5-3 0,3-5 0,8-1 1,-1-1-81,0-5 0,-5-3 0,0-6 0,0 3-81,-2 1 1,1 1 0,-7-2-935,3 1 0,-1 5-575,-5-5 0,-2 8 0,-3-3 0,-6 4 1459,-4 2 0,-1 0 0,-1 0 0</inkml:trace>
  <inkml:trace contextRef="#ctx0" brushRef="#br0" timeOffset="3368">774 2042 7979,'17'0'921,"-1"0"1,-5-6-1,-2-1 1,-1-2-448,-5-4 1,1 4 0,0-2 278,1-2 1,1 4-151,-6-2 1,-2 7-149,-4-1 1,3 5 50,-8 5 1,7 4-67,-2 8 0,5-6 0,2-2-80,5-2 1,-2-1 0,7-6 0,1 0 45,3 0 0,7-6 1,-2-1-1,-4-1-217,-3 1 0,-4 0 1,4 3-1,-4-3-331,-1-2 1,-3 3-940,-5-5 0,-2 8 0,-3-3 0,-6 4-1651,-4 2 1,-1 0 2731,-1 0 0,-6 15 0,-3 3 0</inkml:trace>
  <inkml:trace contextRef="#ctx0" brushRef="#br0" timeOffset="3830">725 2815 8015,'0'-16'0,"2"1"572,3 4 1,-3-4 532,3 4 258,-3 4-1036,-2 0 1,-5 9-1,-1 3-67,3 6 1,-5 4 0,3 1 0,1 1 122,2-1 1,2-5 0,0 0 239,0 2 1,8-6-197,3-1 1,-2-5 0,2-2-39,2-5 1,-6 2 0,0-6-460,1-3 1,-7-2-1,5-1 147,-4-1 1,-2 6-1,0 0-77,0-2 0,-8 6 0,-1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8:05.5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490 15 7863,'17'0'956,"-8"0"-114,-2 0 36,-7 0 1,0-2-181,0-4 0,-2 5 0,-3-5 1,-6 6-49,-4 6 0,-1 3 0,-3 9 0,-1 2-92,-2 2 0,-7 7 1,2-1-1,-4 3-259,-2 2 1,5 0 0,1 0 0,-2-1-120,-3 1 1,5-2-1,1-3 1,3-6-882,2-4 1,3-1-1,2-3 1,1-1-2280,4-2 1618,-3-7 0,12 1 0,-2-9 1,8-3 1361,7-2 0,11-9 0,3-8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8:05.7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313 380 7888,'-9'-17'2010,"0"6"0,5 0-1040,-1-2 0,-8-1 0,4-5 0,-2-1-376,0-2 0,-2-1 1,-7 2-1,-2 0-1042,2 0 1,-4-2 0,2-1 0,0 0-2436,-1 0 2883,4 2 0,-12-1 0,6-3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8:10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116 330 8331,'0'16'0,"0"1"74,0-1 1,0 0 0,0 1 0,0-1 219,0 1 0,-2 1 1,-2 2-1,-1 2 195,1-2 0,-3 6 1,-1 1-197,-1 4 0,4 2 0,-4 2 0,-1 5 1,3 6-21,0 2 0,-1 10 1,5-7-1,-3 6-108,3 5 0,1 2 1,2 2-1,0-2-38,0-4 1,-6 10 0,1-2 0,1 1-158,2-1 1,2 7 0,0-8 0,0 5 78,0 1 0,0-2 1,0-3-1,0-1 32,0-1 1,0 9 0,0-7 0,0 1 66,0-1 1,0 2 0,0-12 0,0 2-94,0 1 0,2-6 0,2 3 0,1-1-51,-1-4 0,-2 4 1,0-3-1,1-1 11,3-1 0,1 3 0,-3-2 0,3-4-8,2-3 1,-3-2-1,5 3 1,0-3 3,-2-6 0,5 3 0,-4-5 0,1-3 34,0-4 0,-6-1 0,4 5 0,0 0 0,0 0 0,-5 1 1,3 5-1,-1 3-19,-1 0 1,6 4 0,-3-8 0,-1-1-15,0-3 1,6-1 0,-4 0 0,2-2-64,0-3 0,0 1 0,6-7 1,-1 0 15,1 2 0,-1-6 1,0 6-1,1-2 53,-1 0 1,1-1 0,-1-4 0,1-1 47,-1 1 0,6 5 1,0 2-1,-2-1-14,-1 1 0,-1-2 0,2-5 0,2-3 46,-2-3 1,4 2 0,0-8 0,-1-1-85,1-2 0,5-2 0,-1 0 0,3 0 11,2 0 1,-2-7 0,-2-4 0,-1-4-18,1-1 1,2-1 0,2-1-1,-2-2-8,-4-2 0,4-8 1,-5 3-1,1-4 4,1-2 0,-6-2 0,5-3 1,1-4 16,-3 0 1,5-6 0,-7 4 0,1-3 130,0-3 0,3-4 1,-3-1-1,0 0-57,0-2 1,-1-1 0,-2-8 0,0 2-78,0 3 0,2-4 0,-1 1 0,-2-4-8,-1 4 0,3-7 1,0 5-1,-2-4-2,-2-3 0,-2 5 0,-1-3 0,-2 5 29,-2 6 0,-6-4 0,5 5 0,-3 1-38,-4 3 1,-1-2 0,0 1-1,2-1-159,1 0 0,1 1 0,-4 3 0,1-2 15,3 2 1,-1-4 0,-5 2 0,0 2 111,0 2 1,0 1 0,-2 3 0,-3 1 27,-6 2 0,2 8 0,0-3 1,0 5 93,-1 1 0,5-6 0,-4 1 0,0 3-5,-1 6 1,5-2 0,-4 3-1,0-3-20,0-2 0,3 0 1,-3 0-1,0 1 40,0-1 1,-1-4 0,-2 0 0,1 5 3,-2 0 0,-2-2 1,1 6-1,1-3-53,2-2 0,0 6 0,-6 1 0,3 1-31,3-1 1,-4 4 0,4-3 0,-3 1 68,-3 4 1,6 1-1,0 1 1,-2-2 0,-1-2 0,1-5 1,0 3-1,-1 0-23,1 0 0,0-3 0,-4 5 0,1 2 10,0 1 1,-1 3 0,1 0-57,-1-1 1,-3 1 0,0 1 0,2 2 100,-2 2 0,-1 2 0,5-4 0,0 2-21,-1-2 0,-3-1 1,0-3-1,2 1-20,-3-1 0,1 1 0,4 0 0,-1-1 9,1 1 0,-6-1 0,0 1 0,2-1 28,2 1 1,-1 5 0,-1 2 0,-2 1-74,2 5 0,-4-5 1,2 3-1,0 1-165,-1 2 1,-1 4 0,-5 2 0,1 3-93,-1 2 0,-2 2 0,-2 6 0,-2-1-433,-3 1 0,3-1 0,-5 2 1,1 3-772,1 1 0,-8 1 0,2-1 0,-1 6 1412,1 3 0,-4 2 0,6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8:11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61 8089,'2'11'707,"3"0"-520,-3-8 1,5 3 0,-5-10 98,4-1 1,-5-3 0,5 3-63,-4-6 0,-1 4 0,3-1 421,2 1 1,1 5 1006,-2-3 485,-3 3-1539,6 2 0,-8 2-238,0 3 0,0-1 0,0 7 298,0 2 0,0-4 638,0 2-335,7 0-853,2-2 0,6-4 0,-4-10 1,-6-6-223,-3-4 1,3-1-1,1-1-1450,-2 1 0,-3 5 0,-2 2-1373,-5 1 0,2 10 2937,-7 9 0,0 11 0,-5 4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8:38:12.5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1 7557,'11'5'1682,"0"1"0,-7 1-276,1-1-883,-3-4 0,-2 3 513,0-10-721,0-5 1,-2 1-1,-2 6-244,-1 6 1,-2 1 0,3 7 12,-1 2 1,-6 1-1,5 3 20,2-1 1,3-5 76,1 0 1,1-9 70,5-2 0,1-2 1,6-9-580,-2-2 1,-7 4-2658,1-2 1703,-3 8 0,-9-3 1281,-4 12 0,-4 3 0,-1 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D1935-2548-4788-81DD-641A298E824F}" type="datetimeFigureOut">
              <a:rPr lang="de-DE" smtClean="0"/>
              <a:t>25.07.22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5E7E4-6857-4F03-A780-9887AA8682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48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8744E5A-C06A-4B60-BDC7-1D821CA9F5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640E281-C50E-4848-91E6-FC33A602A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95300" y="4195085"/>
            <a:ext cx="8334375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Microsoft Sans Serif" panose="020B0604020202020204" pitchFamily="34" charset="0"/>
              <a:buChar char="​"/>
              <a:defRPr sz="2000" b="1" spc="30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title, Employing entity</a:t>
            </a:r>
          </a:p>
          <a:p>
            <a:pPr lvl="1"/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4169139-C0DB-6241-B1E6-BBBF31EE7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829675" y="512165"/>
            <a:ext cx="2867025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Text Placeholder 48">
            <a:extLst>
              <a:ext uri="{FF2B5EF4-FFF2-40B4-BE49-F238E27FC236}">
                <a16:creationId xmlns:a16="http://schemas.microsoft.com/office/drawing/2014/main" id="{79B5B91D-44E9-C946-8602-7115E58F4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626" y="5520817"/>
            <a:ext cx="6454175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</a:t>
            </a:r>
            <a:r>
              <a:rPr lang="en-US" err="1"/>
              <a:t>qualcomm</a:t>
            </a:r>
            <a:endParaRPr lang="en-US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62C0E76A-32B9-4D4D-B734-7A849718BDE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638" y="2631736"/>
            <a:ext cx="8416582" cy="144590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E23F990-94BF-5E49-B3E1-907A3E5E23F6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82438" y="460180"/>
            <a:ext cx="1432990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F15FD80-2861-F44E-7FFE-F838CFAF2B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103563" y="512165"/>
            <a:ext cx="4783137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25523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Gun 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8435813" y="2737543"/>
            <a:ext cx="5288307" cy="155972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11650">
                <a:solidFill>
                  <a:srgbClr val="36445C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E8E71E0A-85CF-2F4F-AD72-0AE19BB5CA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7874" y="957452"/>
            <a:ext cx="9253538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914400" indent="-9144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Font typeface="+mj-lt"/>
              <a:buAutoNum type="arabicPeriod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None/>
              <a:defRPr sz="5400">
                <a:solidFill>
                  <a:schemeClr val="bg1"/>
                </a:solidFill>
              </a:defRPr>
            </a:lvl2pPr>
            <a:lvl3pPr marL="34290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  <a:defRPr sz="5400">
                <a:solidFill>
                  <a:schemeClr val="bg1"/>
                </a:solidFill>
              </a:defRPr>
            </a:lvl3pPr>
            <a:lvl4pPr marL="34290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  <a:defRPr sz="5400">
                <a:solidFill>
                  <a:schemeClr val="bg1"/>
                </a:solidFill>
              </a:defRPr>
            </a:lvl4pPr>
            <a:lvl5pPr marL="34290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473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79E5F42-542A-481A-AC09-43F6241BD74A}"/>
              </a:ext>
            </a:extLst>
          </p:cNvPr>
          <p:cNvGrpSpPr/>
          <p:nvPr userDrawn="1"/>
        </p:nvGrpSpPr>
        <p:grpSpPr>
          <a:xfrm>
            <a:off x="6553200" y="-2852928"/>
            <a:ext cx="12192000" cy="12223054"/>
            <a:chOff x="2118610" y="-558521"/>
            <a:chExt cx="7954780" cy="7975042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A869BCF-7F87-4BF7-AB41-1FA0DFF2D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05C30C20-6C83-4102-A838-D56643B62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7311AEAC-0F28-4615-A4A3-954D691DA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EE6416D-7043-4B54-A1C5-AF321C854B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86E6721A-8AAF-4279-A3B0-7499E6075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626" y="5520818"/>
            <a:ext cx="6454175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@snapdragon</a:t>
            </a:r>
          </a:p>
          <a:p>
            <a:pPr marL="0" marR="0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39154FE7-5393-43D1-8407-23E99F946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299" y="6532895"/>
            <a:ext cx="5943600" cy="11817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marR="0" indent="0" algn="l" defTabSz="68580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225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lang="en-US" sz="800" kern="12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Snapdragon is a product of Qualcomm Technologies, Inc. and/or its subsidiaries.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809CAF7-2C64-531C-21AA-5FD1048CC6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95300" y="4195085"/>
            <a:ext cx="8334375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Microsoft Sans Serif" panose="020B0604020202020204" pitchFamily="34" charset="0"/>
              <a:buChar char="​"/>
              <a:defRPr sz="2000" b="1" spc="30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title, Employing entity</a:t>
            </a:r>
          </a:p>
          <a:p>
            <a:pPr lvl="1"/>
            <a:endParaRPr lang="en-US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FF1BC470-5233-7C79-4F94-9A01CCCACA3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638" y="2631736"/>
            <a:ext cx="8416582" cy="144590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5E29496-F18A-4DFC-5DC7-2C3355D470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829675" y="594360"/>
            <a:ext cx="2867025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D5B0B12-CD25-F45C-107C-20214F0A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43276" y="594360"/>
            <a:ext cx="4528194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4E2419-B480-369E-A69A-F2A56281C498}"/>
              </a:ext>
            </a:extLst>
          </p:cNvPr>
          <p:cNvCxnSpPr>
            <a:cxnSpLocks/>
          </p:cNvCxnSpPr>
          <p:nvPr userDrawn="1"/>
        </p:nvCxnSpPr>
        <p:spPr>
          <a:xfrm>
            <a:off x="12192000" y="-103695"/>
            <a:ext cx="0" cy="7117237"/>
          </a:xfrm>
          <a:prstGeom prst="line">
            <a:avLst/>
          </a:prstGeom>
          <a:ln w="12700" cap="rnd">
            <a:solidFill>
              <a:schemeClr val="accent6"/>
            </a:solidFill>
            <a:round/>
            <a:headEnd type="none" w="med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B1AF563-719C-F10B-D1AD-21E4DB854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32" y="484632"/>
            <a:ext cx="1989385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3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C7379E-9221-4504-A35C-8C78D775AE3E}"/>
              </a:ext>
            </a:extLst>
          </p:cNvPr>
          <p:cNvGrpSpPr/>
          <p:nvPr userDrawn="1"/>
        </p:nvGrpSpPr>
        <p:grpSpPr>
          <a:xfrm>
            <a:off x="6553200" y="-2852928"/>
            <a:ext cx="12192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A998E568-6104-4015-A12B-0BF7CD279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1CAD56E9-93CD-4334-A222-FACC74EB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7EBF1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B2A77395-6B9A-454C-BD4B-C8309BEB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6C356B-44EE-49B4-9FA3-C19D6CC8B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F8ED3B4-DADB-442F-9CC2-3021306569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626" y="5520818"/>
            <a:ext cx="6454175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@snapdragon</a:t>
            </a:r>
          </a:p>
          <a:p>
            <a:pPr marL="0" marR="0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63E2F76-C79D-4679-8E21-AE8185311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299" y="6532895"/>
            <a:ext cx="5943600" cy="11817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Snapdragon is a product of Qualcomm Technologies, Inc. and/or its subsidiaries.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55E74EB-6224-4F7F-D951-BDFBB141E1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95300" y="4195085"/>
            <a:ext cx="8334375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Microsoft Sans Serif" panose="020B0604020202020204" pitchFamily="34" charset="0"/>
              <a:buChar char="​"/>
              <a:defRPr sz="2000" b="1" spc="30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title, Employing entity</a:t>
            </a:r>
          </a:p>
          <a:p>
            <a:pPr lvl="1"/>
            <a:endParaRPr lang="en-US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F24B98AB-B36A-8633-1D45-18914CE2B98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638" y="2631736"/>
            <a:ext cx="8416582" cy="144590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CDA7BE4-68B7-D9E1-BACF-378D2F8CC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829675" y="594360"/>
            <a:ext cx="2867025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1CF0B89-699E-ED28-F437-240A73E8D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43276" y="594360"/>
            <a:ext cx="4528194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Location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18F6676-0191-CED1-4FEE-CB9C82CDD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32" y="484632"/>
            <a:ext cx="1989385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3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C7379E-9221-4504-A35C-8C78D775AE3E}"/>
              </a:ext>
            </a:extLst>
          </p:cNvPr>
          <p:cNvGrpSpPr/>
          <p:nvPr userDrawn="1"/>
        </p:nvGrpSpPr>
        <p:grpSpPr>
          <a:xfrm>
            <a:off x="6553200" y="-2852928"/>
            <a:ext cx="12192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A998E568-6104-4015-A12B-0BF7CD279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4A5A7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1CAD56E9-93CD-4334-A222-FACC74EB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4536C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B2A77395-6B9A-454C-BD4B-C8309BEB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6C356B-44EE-49B4-9FA3-C19D6CC8B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F8ED3B4-DADB-442F-9CC2-3021306569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626" y="5520818"/>
            <a:ext cx="6454175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A63057AE-C887-4D0E-8019-7DAD9E938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299" y="6532895"/>
            <a:ext cx="5943600" cy="11817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Snapdragon is a product of Qualcomm Technologies, Inc. and/or its subsidiaries.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686CFED-6B7A-ABE5-FFE2-2F98EB36C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95300" y="4195085"/>
            <a:ext cx="8334375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Microsoft Sans Serif" panose="020B0604020202020204" pitchFamily="34" charset="0"/>
              <a:buChar char="​"/>
              <a:defRPr sz="2000" b="1" spc="30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title, Employing entity</a:t>
            </a:r>
          </a:p>
          <a:p>
            <a:pPr lvl="1"/>
            <a:endParaRPr lang="en-US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A4AD927-A104-7585-FBB2-355DDFC4E9F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638" y="2631736"/>
            <a:ext cx="8416582" cy="144590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1AADF3-7E95-FC72-419F-A542DFE8C5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484632"/>
            <a:ext cx="1938687" cy="369966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FBC4CE4-0F6E-59F8-9114-E021C27B99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829675" y="594360"/>
            <a:ext cx="2867025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F49D4FA-FE36-D3AB-A4C5-0024F131BF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43276" y="594360"/>
            <a:ext cx="4528194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234513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A697E7-8EE0-42AD-85FC-7243FF44AFBC}"/>
              </a:ext>
            </a:extLst>
          </p:cNvPr>
          <p:cNvGrpSpPr/>
          <p:nvPr userDrawn="1"/>
        </p:nvGrpSpPr>
        <p:grpSpPr>
          <a:xfrm>
            <a:off x="6553200" y="-2852928"/>
            <a:ext cx="12192000" cy="12223054"/>
            <a:chOff x="2118610" y="-558521"/>
            <a:chExt cx="7954780" cy="7975042"/>
          </a:xfrm>
          <a:effectLst>
            <a:outerShdw blurRad="741743" dist="38100" dir="8100000" algn="tr" rotWithShape="0">
              <a:prstClr val="black">
                <a:alpha val="50550"/>
              </a:prstClr>
            </a:outerShdw>
          </a:effectLst>
        </p:grpSpPr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6CB1826F-DC2F-42C7-91D1-FEC2A509F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DDB1A6C9-78D5-48FB-990B-E7734DBB5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92139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02FF7922-0161-4F8A-9A1D-7B958B3A5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7D521DCB-6825-41A5-B175-75919D297C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innerShdw blurRad="304800" dist="304800">
                <a:srgbClr val="030A11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sp>
        <p:nvSpPr>
          <p:cNvPr id="30" name="Text Placeholder 48">
            <a:extLst>
              <a:ext uri="{FF2B5EF4-FFF2-40B4-BE49-F238E27FC236}">
                <a16:creationId xmlns:a16="http://schemas.microsoft.com/office/drawing/2014/main" id="{4F8C16DE-5A81-4F2F-A856-146C2753C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626" y="5520818"/>
            <a:ext cx="6454175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44A1A71-C28C-4511-9F63-4A3C1F0CC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299" y="6532895"/>
            <a:ext cx="5943600" cy="11817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Snapdragon is a product of Qualcomm Technologies, Inc. and/or its subsidiaries.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149CF9A-FDF7-3A71-4048-CA3A015E3C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95300" y="4195085"/>
            <a:ext cx="8334375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Microsoft Sans Serif" panose="020B0604020202020204" pitchFamily="34" charset="0"/>
              <a:buChar char="​"/>
              <a:defRPr sz="2000" b="1" spc="30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title, Employing entity</a:t>
            </a:r>
          </a:p>
          <a:p>
            <a:pPr lvl="1"/>
            <a:endParaRPr lang="en-US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9A2509F8-6F19-2B6F-A314-F1D5494BB36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638" y="2631736"/>
            <a:ext cx="8416582" cy="144590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9EEA51-FF18-8B06-DED7-C8EC5E87D3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484632"/>
            <a:ext cx="1938687" cy="369966"/>
          </a:xfrm>
          <a:prstGeom prst="rect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03A068B-130F-5EFE-0075-595323A9AF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829675" y="594360"/>
            <a:ext cx="2867025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68613E5-36A8-75D1-46BC-66773839FC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43276" y="594360"/>
            <a:ext cx="4528194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407666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8435813" y="2737543"/>
            <a:ext cx="5288307" cy="155972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11650">
                <a:solidFill>
                  <a:srgbClr val="D1111F"/>
                </a:solidFill>
                <a:effectLst>
                  <a:innerShdw blurRad="38100" dist="25400" dir="8100000">
                    <a:srgbClr val="180204">
                      <a:alpha val="49804"/>
                    </a:srgbClr>
                  </a:innerShdw>
                </a:effectLst>
              </a:rPr>
              <a:t>Agenda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3F56594-1474-F14B-A41D-F43DD6BD51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7874" y="957453"/>
            <a:ext cx="9253538" cy="5339922"/>
          </a:xfrm>
        </p:spPr>
        <p:txBody>
          <a:bodyPr/>
          <a:lstStyle>
            <a:lvl1pPr marL="914400" indent="-9144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defRPr sz="5400">
                <a:solidFill>
                  <a:schemeClr val="bg1"/>
                </a:solidFill>
              </a:defRPr>
            </a:lvl1pPr>
            <a:lvl2pPr marL="1139825" indent="-742950">
              <a:buFont typeface="+mj-lt"/>
              <a:buAutoNum type="arabicPeriod"/>
              <a:defRPr sz="4400">
                <a:solidFill>
                  <a:schemeClr val="bg1"/>
                </a:solidFill>
              </a:defRPr>
            </a:lvl2pPr>
            <a:lvl3pPr marL="1484313" indent="-742950">
              <a:buFont typeface="+mj-lt"/>
              <a:buAutoNum type="arabicPeriod"/>
              <a:defRPr sz="3600">
                <a:solidFill>
                  <a:schemeClr val="bg1"/>
                </a:solidFill>
              </a:defRPr>
            </a:lvl3pPr>
            <a:lvl4pPr marL="1430337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 marL="914400" indent="-914400">
              <a:buFont typeface="+mj-lt"/>
              <a:buAutoNum type="arabicPeriod"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0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16D486-1F9F-4D6A-9183-FBCBC2827DD3}"/>
              </a:ext>
            </a:extLst>
          </p:cNvPr>
          <p:cNvSpPr txBox="1"/>
          <p:nvPr userDrawn="1"/>
        </p:nvSpPr>
        <p:spPr>
          <a:xfrm rot="5400000">
            <a:off x="8435813" y="2737543"/>
            <a:ext cx="5288307" cy="155972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1165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3B9127-D8AF-E548-8A0E-E6141B702B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7874" y="957453"/>
            <a:ext cx="9253538" cy="5339922"/>
          </a:xfrm>
        </p:spPr>
        <p:txBody>
          <a:bodyPr/>
          <a:lstStyle>
            <a:lvl1pPr marL="914400" indent="-9144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defRPr sz="5400">
                <a:solidFill>
                  <a:schemeClr val="tx2"/>
                </a:solidFill>
              </a:defRPr>
            </a:lvl1pPr>
            <a:lvl2pPr marL="1139825" indent="-742950">
              <a:buFont typeface="+mj-lt"/>
              <a:buAutoNum type="arabicPeriod"/>
              <a:defRPr sz="4400">
                <a:solidFill>
                  <a:schemeClr val="tx2"/>
                </a:solidFill>
              </a:defRPr>
            </a:lvl2pPr>
            <a:lvl3pPr marL="1484313" indent="-742950">
              <a:buFont typeface="+mj-lt"/>
              <a:buAutoNum type="arabicPeriod"/>
              <a:defRPr sz="3600">
                <a:solidFill>
                  <a:schemeClr val="tx2"/>
                </a:solidFill>
              </a:defRPr>
            </a:lvl3pPr>
            <a:lvl4pPr marL="1430337" indent="-342900">
              <a:buFont typeface="+mj-lt"/>
              <a:buAutoNum type="arabicPeriod"/>
              <a:defRPr sz="1800">
                <a:solidFill>
                  <a:schemeClr val="tx2"/>
                </a:solidFill>
              </a:defRPr>
            </a:lvl4pPr>
            <a:lvl5pPr marL="914400" indent="-914400">
              <a:buFont typeface="+mj-lt"/>
              <a:buAutoNum type="arabicPeriod"/>
              <a:defRPr sz="5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8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16D486-1F9F-4D6A-9183-FBCBC2827DD3}"/>
              </a:ext>
            </a:extLst>
          </p:cNvPr>
          <p:cNvSpPr txBox="1"/>
          <p:nvPr userDrawn="1"/>
        </p:nvSpPr>
        <p:spPr>
          <a:xfrm rot="5400000">
            <a:off x="8435813" y="2737543"/>
            <a:ext cx="5288307" cy="155972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1165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CF8E38-04A3-A34E-B57D-0814CF3DE5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7874" y="957453"/>
            <a:ext cx="9253538" cy="5339922"/>
          </a:xfrm>
        </p:spPr>
        <p:txBody>
          <a:bodyPr/>
          <a:lstStyle>
            <a:lvl1pPr marL="914400" indent="-9144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defRPr sz="5400">
                <a:solidFill>
                  <a:schemeClr val="tx2"/>
                </a:solidFill>
              </a:defRPr>
            </a:lvl1pPr>
            <a:lvl2pPr marL="1139825" indent="-742950">
              <a:buFont typeface="+mj-lt"/>
              <a:buAutoNum type="arabicPeriod"/>
              <a:defRPr sz="4400">
                <a:solidFill>
                  <a:schemeClr val="tx2"/>
                </a:solidFill>
              </a:defRPr>
            </a:lvl2pPr>
            <a:lvl3pPr marL="1484313" indent="-742950">
              <a:buFont typeface="+mj-lt"/>
              <a:buAutoNum type="arabicPeriod"/>
              <a:defRPr sz="3600">
                <a:solidFill>
                  <a:schemeClr val="tx2"/>
                </a:solidFill>
              </a:defRPr>
            </a:lvl3pPr>
            <a:lvl4pPr marL="1430337" indent="-342900">
              <a:buFont typeface="+mj-lt"/>
              <a:buAutoNum type="arabicPeriod"/>
              <a:defRPr sz="1800">
                <a:solidFill>
                  <a:schemeClr val="tx2"/>
                </a:solidFill>
              </a:defRPr>
            </a:lvl4pPr>
            <a:lvl5pPr marL="914400" indent="-914400">
              <a:buFont typeface="+mj-lt"/>
              <a:buAutoNum type="arabicPeriod"/>
              <a:defRPr sz="5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3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C6A978-F95A-43B4-91EE-66A1EFC2CDD7}"/>
              </a:ext>
            </a:extLst>
          </p:cNvPr>
          <p:cNvSpPr txBox="1"/>
          <p:nvPr userDrawn="1"/>
        </p:nvSpPr>
        <p:spPr>
          <a:xfrm rot="5400000">
            <a:off x="8435813" y="2737543"/>
            <a:ext cx="5288307" cy="155972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11650">
                <a:solidFill>
                  <a:srgbClr val="36445C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05FA2C-F21B-EE4F-A31C-ECD531B1E2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7874" y="957453"/>
            <a:ext cx="9253538" cy="5339922"/>
          </a:xfrm>
        </p:spPr>
        <p:txBody>
          <a:bodyPr/>
          <a:lstStyle>
            <a:lvl1pPr marL="914400" indent="-9144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defRPr sz="5400">
                <a:solidFill>
                  <a:schemeClr val="bg1"/>
                </a:solidFill>
              </a:defRPr>
            </a:lvl1pPr>
            <a:lvl2pPr marL="1139825" indent="-742950">
              <a:buFont typeface="+mj-lt"/>
              <a:buAutoNum type="arabicPeriod"/>
              <a:defRPr sz="4400">
                <a:solidFill>
                  <a:schemeClr val="bg1"/>
                </a:solidFill>
              </a:defRPr>
            </a:lvl2pPr>
            <a:lvl3pPr marL="1484313" indent="-742950">
              <a:buFont typeface="+mj-lt"/>
              <a:buAutoNum type="arabicPeriod"/>
              <a:defRPr sz="3600">
                <a:solidFill>
                  <a:schemeClr val="bg1"/>
                </a:solidFill>
              </a:defRPr>
            </a:lvl3pPr>
            <a:lvl4pPr marL="1430337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 marL="914400" indent="-914400">
              <a:buFont typeface="+mj-lt"/>
              <a:buAutoNum type="arabicPeriod"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5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B815781-8802-814C-ABFE-690425339A6D}"/>
              </a:ext>
            </a:extLst>
          </p:cNvPr>
          <p:cNvSpPr txBox="1"/>
          <p:nvPr userDrawn="1"/>
        </p:nvSpPr>
        <p:spPr>
          <a:xfrm rot="5400000">
            <a:off x="8435813" y="2737543"/>
            <a:ext cx="5288307" cy="155972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11650">
                <a:solidFill>
                  <a:schemeClr val="accent6">
                    <a:lumMod val="5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95E9130-3F7C-1B46-B3AF-1C700B3C6E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7874" y="957453"/>
            <a:ext cx="9253538" cy="5339922"/>
          </a:xfrm>
        </p:spPr>
        <p:txBody>
          <a:bodyPr/>
          <a:lstStyle>
            <a:lvl1pPr marL="914400" indent="-9144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defRPr sz="5400">
                <a:solidFill>
                  <a:schemeClr val="bg1"/>
                </a:solidFill>
              </a:defRPr>
            </a:lvl1pPr>
            <a:lvl2pPr marL="1139825" indent="-742950">
              <a:buFont typeface="+mj-lt"/>
              <a:buAutoNum type="arabicPeriod"/>
              <a:defRPr sz="4400">
                <a:solidFill>
                  <a:schemeClr val="bg1"/>
                </a:solidFill>
              </a:defRPr>
            </a:lvl2pPr>
            <a:lvl3pPr marL="1484313" indent="-742950">
              <a:buFont typeface="+mj-lt"/>
              <a:buAutoNum type="arabicPeriod"/>
              <a:defRPr sz="3600">
                <a:solidFill>
                  <a:schemeClr val="bg1"/>
                </a:solidFill>
              </a:defRPr>
            </a:lvl3pPr>
            <a:lvl4pPr marL="1430337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 marL="914400" indent="-914400">
              <a:buFont typeface="+mj-lt"/>
              <a:buAutoNum type="arabicPeriod"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8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114299" y="-127002"/>
            <a:ext cx="973370" cy="6482082"/>
          </a:xfrm>
          <a:prstGeom prst="roundRect">
            <a:avLst>
              <a:gd name="adj" fmla="val 8455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43238" y="3077977"/>
            <a:ext cx="5823317" cy="361959"/>
          </a:xfrm>
        </p:spPr>
        <p:txBody>
          <a:bodyPr wrap="square" anchor="t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80BE5C-026A-824A-9F24-7CDA1BA227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33336" y="1015157"/>
            <a:ext cx="9148989" cy="5339923"/>
          </a:xfrm>
        </p:spPr>
        <p:txBody>
          <a:bodyPr/>
          <a:lstStyle>
            <a:lvl1pPr marL="914400" indent="-9144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defRPr sz="5400">
                <a:solidFill>
                  <a:schemeClr val="tx2"/>
                </a:solidFill>
              </a:defRPr>
            </a:lvl1pPr>
            <a:lvl2pPr marL="1139825" indent="-742950">
              <a:buFont typeface="+mj-lt"/>
              <a:buAutoNum type="arabicPeriod"/>
              <a:defRPr sz="4400">
                <a:solidFill>
                  <a:schemeClr val="tx2"/>
                </a:solidFill>
              </a:defRPr>
            </a:lvl2pPr>
            <a:lvl3pPr marL="1484313" indent="-742950">
              <a:buFont typeface="+mj-lt"/>
              <a:buAutoNum type="arabicPeriod"/>
              <a:defRPr sz="3600">
                <a:solidFill>
                  <a:schemeClr val="tx2"/>
                </a:solidFill>
              </a:defRPr>
            </a:lvl3pPr>
            <a:lvl4pPr marL="1430337" indent="-342900">
              <a:buFont typeface="+mj-lt"/>
              <a:buAutoNum type="arabicPeriod"/>
              <a:defRPr sz="1800">
                <a:solidFill>
                  <a:schemeClr val="tx2"/>
                </a:solidFill>
              </a:defRPr>
            </a:lvl4pPr>
            <a:lvl5pPr marL="914400" indent="-914400">
              <a:buFont typeface="+mj-lt"/>
              <a:buAutoNum type="arabicPeriod"/>
              <a:defRPr sz="5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3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8435813" y="2737543"/>
            <a:ext cx="5288307" cy="155972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11650">
                <a:solidFill>
                  <a:schemeClr val="accent6">
                    <a:lumMod val="5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10968AA9-77DE-9242-845F-5A78D07B68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7874" y="957452"/>
            <a:ext cx="9253538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914400" indent="-9144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Font typeface="+mj-lt"/>
              <a:buAutoNum type="arabicPeriod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None/>
              <a:defRPr sz="5400">
                <a:solidFill>
                  <a:schemeClr val="bg1"/>
                </a:solidFill>
              </a:defRPr>
            </a:lvl2pPr>
            <a:lvl3pPr marL="34290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  <a:defRPr sz="5400">
                <a:solidFill>
                  <a:schemeClr val="bg1"/>
                </a:solidFill>
              </a:defRPr>
            </a:lvl3pPr>
            <a:lvl4pPr marL="34290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  <a:defRPr sz="5400">
                <a:solidFill>
                  <a:schemeClr val="bg1"/>
                </a:solidFill>
              </a:defRPr>
            </a:lvl4pPr>
            <a:lvl5pPr marL="34290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34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114299" y="-127002"/>
            <a:ext cx="973370" cy="6482082"/>
          </a:xfrm>
          <a:prstGeom prst="roundRect">
            <a:avLst>
              <a:gd name="adj" fmla="val 8455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43238" y="3077977"/>
            <a:ext cx="5823317" cy="361959"/>
          </a:xfrm>
        </p:spPr>
        <p:txBody>
          <a:bodyPr wrap="square" anchor="t">
            <a:sp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2B492E3-40DB-A744-A544-A637244B80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33336" y="1015157"/>
            <a:ext cx="9148989" cy="5339923"/>
          </a:xfrm>
        </p:spPr>
        <p:txBody>
          <a:bodyPr/>
          <a:lstStyle>
            <a:lvl1pPr marL="914400" indent="-9144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defRPr sz="5400">
                <a:solidFill>
                  <a:schemeClr val="tx2"/>
                </a:solidFill>
              </a:defRPr>
            </a:lvl1pPr>
            <a:lvl2pPr marL="1139825" indent="-742950">
              <a:buFont typeface="+mj-lt"/>
              <a:buAutoNum type="arabicPeriod"/>
              <a:defRPr sz="4400">
                <a:solidFill>
                  <a:schemeClr val="tx2"/>
                </a:solidFill>
              </a:defRPr>
            </a:lvl2pPr>
            <a:lvl3pPr marL="1484313" indent="-742950">
              <a:buFont typeface="+mj-lt"/>
              <a:buAutoNum type="arabicPeriod"/>
              <a:defRPr sz="3600">
                <a:solidFill>
                  <a:schemeClr val="tx2"/>
                </a:solidFill>
              </a:defRPr>
            </a:lvl3pPr>
            <a:lvl4pPr marL="1430337" indent="-342900">
              <a:buFont typeface="+mj-lt"/>
              <a:buAutoNum type="arabicPeriod"/>
              <a:defRPr sz="1800">
                <a:solidFill>
                  <a:schemeClr val="tx2"/>
                </a:solidFill>
              </a:defRPr>
            </a:lvl4pPr>
            <a:lvl5pPr marL="914400" indent="-914400">
              <a:buFont typeface="+mj-lt"/>
              <a:buAutoNum type="arabicPeriod"/>
              <a:defRPr sz="5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8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Nick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114299" y="-127002"/>
            <a:ext cx="973370" cy="6482082"/>
          </a:xfrm>
          <a:prstGeom prst="roundRect">
            <a:avLst>
              <a:gd name="adj" fmla="val 8455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43238" y="3077977"/>
            <a:ext cx="5823317" cy="361959"/>
          </a:xfrm>
        </p:spPr>
        <p:txBody>
          <a:bodyPr wrap="square" anchor="t">
            <a:sp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146A33-9805-4C48-A6F6-875CFC7CEE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33336" y="1015157"/>
            <a:ext cx="9148989" cy="5339923"/>
          </a:xfrm>
        </p:spPr>
        <p:txBody>
          <a:bodyPr/>
          <a:lstStyle>
            <a:lvl1pPr marL="914400" indent="-9144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defRPr sz="5400">
                <a:solidFill>
                  <a:schemeClr val="tx2"/>
                </a:solidFill>
              </a:defRPr>
            </a:lvl1pPr>
            <a:lvl2pPr marL="1139825" indent="-742950">
              <a:buFont typeface="+mj-lt"/>
              <a:buAutoNum type="arabicPeriod"/>
              <a:defRPr sz="4400">
                <a:solidFill>
                  <a:schemeClr val="tx2"/>
                </a:solidFill>
              </a:defRPr>
            </a:lvl2pPr>
            <a:lvl3pPr marL="1484313" indent="-742950">
              <a:buFont typeface="+mj-lt"/>
              <a:buAutoNum type="arabicPeriod"/>
              <a:defRPr sz="3600">
                <a:solidFill>
                  <a:schemeClr val="tx2"/>
                </a:solidFill>
              </a:defRPr>
            </a:lvl3pPr>
            <a:lvl4pPr marL="1430337" indent="-342900">
              <a:buFont typeface="+mj-lt"/>
              <a:buAutoNum type="arabicPeriod"/>
              <a:defRPr sz="1800">
                <a:solidFill>
                  <a:schemeClr val="tx2"/>
                </a:solidFill>
              </a:defRPr>
            </a:lvl4pPr>
            <a:lvl5pPr marL="914400" indent="-914400">
              <a:buFont typeface="+mj-lt"/>
              <a:buAutoNum type="arabicPeriod"/>
              <a:defRPr sz="5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4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Gunme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F8479696-5776-4351-9904-F9783F17DE92}"/>
              </a:ext>
            </a:extLst>
          </p:cNvPr>
          <p:cNvSpPr/>
          <p:nvPr userDrawn="1"/>
        </p:nvSpPr>
        <p:spPr bwMode="gray">
          <a:xfrm>
            <a:off x="-114299" y="-127002"/>
            <a:ext cx="973370" cy="6482082"/>
          </a:xfrm>
          <a:prstGeom prst="roundRect">
            <a:avLst>
              <a:gd name="adj" fmla="val 8455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25BB882-FF84-4997-A4A9-C537179A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43238" y="3077977"/>
            <a:ext cx="5823317" cy="361959"/>
          </a:xfrm>
        </p:spPr>
        <p:txBody>
          <a:bodyPr wrap="square" anchor="t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D2FAD59-06FA-664F-B2AC-846E9295BA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33336" y="1015157"/>
            <a:ext cx="9148989" cy="5339923"/>
          </a:xfrm>
        </p:spPr>
        <p:txBody>
          <a:bodyPr/>
          <a:lstStyle>
            <a:lvl1pPr marL="914400" indent="-9144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defRPr sz="5400">
                <a:solidFill>
                  <a:schemeClr val="tx2"/>
                </a:solidFill>
              </a:defRPr>
            </a:lvl1pPr>
            <a:lvl2pPr marL="1139825" indent="-742950">
              <a:buFont typeface="+mj-lt"/>
              <a:buAutoNum type="arabicPeriod"/>
              <a:defRPr sz="4400">
                <a:solidFill>
                  <a:schemeClr val="tx2"/>
                </a:solidFill>
              </a:defRPr>
            </a:lvl2pPr>
            <a:lvl3pPr marL="1484313" indent="-742950">
              <a:buFont typeface="+mj-lt"/>
              <a:buAutoNum type="arabicPeriod"/>
              <a:defRPr sz="3600">
                <a:solidFill>
                  <a:schemeClr val="tx2"/>
                </a:solidFill>
              </a:defRPr>
            </a:lvl3pPr>
            <a:lvl4pPr marL="1430337" indent="-342900">
              <a:buFont typeface="+mj-lt"/>
              <a:buAutoNum type="arabicPeriod"/>
              <a:defRPr sz="1800">
                <a:solidFill>
                  <a:schemeClr val="tx2"/>
                </a:solidFill>
              </a:defRPr>
            </a:lvl4pPr>
            <a:lvl5pPr marL="914400" indent="-914400">
              <a:buFont typeface="+mj-lt"/>
              <a:buAutoNum type="arabicPeriod"/>
              <a:defRPr sz="5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Midn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7429ABC3-9EBB-47B5-BFD6-442F69DFAB3A}"/>
              </a:ext>
            </a:extLst>
          </p:cNvPr>
          <p:cNvSpPr/>
          <p:nvPr userDrawn="1"/>
        </p:nvSpPr>
        <p:spPr bwMode="gray">
          <a:xfrm>
            <a:off x="-114299" y="-127002"/>
            <a:ext cx="973370" cy="6482082"/>
          </a:xfrm>
          <a:prstGeom prst="roundRect">
            <a:avLst>
              <a:gd name="adj" fmla="val 8455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28AA9EC-32E1-43B6-A637-836E83AC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43238" y="3077977"/>
            <a:ext cx="5823317" cy="361959"/>
          </a:xfrm>
        </p:spPr>
        <p:txBody>
          <a:bodyPr wrap="square" anchor="t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B8DC1D-A596-0743-91CF-4035BACF78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33336" y="1015157"/>
            <a:ext cx="9148989" cy="5339923"/>
          </a:xfrm>
        </p:spPr>
        <p:txBody>
          <a:bodyPr/>
          <a:lstStyle>
            <a:lvl1pPr marL="914400" indent="-9144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defRPr sz="5400">
                <a:solidFill>
                  <a:schemeClr val="tx2"/>
                </a:solidFill>
              </a:defRPr>
            </a:lvl1pPr>
            <a:lvl2pPr marL="1139825" indent="-742950">
              <a:buFont typeface="+mj-lt"/>
              <a:buAutoNum type="arabicPeriod"/>
              <a:defRPr sz="4400">
                <a:solidFill>
                  <a:schemeClr val="tx2"/>
                </a:solidFill>
              </a:defRPr>
            </a:lvl2pPr>
            <a:lvl3pPr marL="1484313" indent="-742950">
              <a:buFont typeface="+mj-lt"/>
              <a:buAutoNum type="arabicPeriod"/>
              <a:defRPr sz="3600">
                <a:solidFill>
                  <a:schemeClr val="tx2"/>
                </a:solidFill>
              </a:defRPr>
            </a:lvl3pPr>
            <a:lvl4pPr marL="1430337" indent="-342900">
              <a:buFont typeface="+mj-lt"/>
              <a:buAutoNum type="arabicPeriod"/>
              <a:defRPr sz="1800">
                <a:solidFill>
                  <a:schemeClr val="tx2"/>
                </a:solidFill>
              </a:defRPr>
            </a:lvl4pPr>
            <a:lvl5pPr marL="914400" indent="-914400">
              <a:buFont typeface="+mj-lt"/>
              <a:buAutoNum type="arabicPeriod"/>
              <a:defRPr sz="5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6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D75C9-39AE-48FF-827B-E1B635F8E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299" y="6532895"/>
            <a:ext cx="10488168" cy="11817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2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4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5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6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(Subtitle 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B80B4-5715-4F96-83DC-B3F7CF22C5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4189" y="1088135"/>
            <a:ext cx="11187112" cy="236347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C18923-35DB-3B4A-861B-A5445F6B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299" y="6532895"/>
            <a:ext cx="10488168" cy="11817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225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7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Takeaw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5"/>
            <a:ext cx="7391400" cy="36195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90" y="1088135"/>
            <a:ext cx="7392134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6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F42B5A-06ED-4E95-BBB8-F57FEE1F84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29674" y="2058988"/>
            <a:ext cx="2867026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2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2893677"/>
            <a:ext cx="2608263" cy="95215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8694D2CA-57FD-5A41-B5C7-1F8CECC661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4189" y="3904316"/>
            <a:ext cx="2608522" cy="158940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 defTabSz="914400" rtl="0" eaLnBrk="1" latinLnBrk="0" hangingPunct="1">
              <a:lnSpc>
                <a:spcPct val="96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01625" indent="-301625" algn="l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003425" algn="l"/>
              </a:tabLst>
              <a:defRPr sz="1400"/>
            </a:lvl2pPr>
            <a:lvl3pPr marL="571500" indent="-269875" algn="l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800"/>
            </a:lvl3pPr>
            <a:lvl4pPr marL="571500" indent="-269875" algn="l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/>
            </a:lvl4pPr>
            <a:lvl5pPr marL="850900" indent="-279400" algn="l">
              <a:spcBef>
                <a:spcPts val="75"/>
              </a:spcBef>
              <a:spcAft>
                <a:spcPts val="75"/>
              </a:spcAft>
              <a:buFont typeface="Arial" panose="020B0604020202020204" pitchFamily="34" charset="0"/>
              <a:buChar char="•"/>
              <a:tabLst/>
              <a:defRPr sz="1400" b="0"/>
            </a:lvl5pPr>
            <a:lvl6pPr marL="800100" indent="-800100" algn="l">
              <a:buFont typeface="Arial" panose="020B0604020202020204" pitchFamily="34" charset="0"/>
              <a:buChar char="•"/>
              <a:tabLst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569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114299" y="-127002"/>
            <a:ext cx="973370" cy="6482082"/>
          </a:xfrm>
          <a:prstGeom prst="roundRect">
            <a:avLst>
              <a:gd name="adj" fmla="val 8455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B4C11CA4-B58A-1E45-86AF-685220A2EC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33336" y="1015156"/>
            <a:ext cx="9148989" cy="5339923"/>
          </a:xfrm>
          <a:prstGeom prst="rect">
            <a:avLst/>
          </a:prstGeom>
        </p:spPr>
        <p:txBody>
          <a:bodyPr/>
          <a:lstStyle>
            <a:lvl1pPr marL="914400" indent="-9144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2"/>
                </a:solidFill>
              </a:defRPr>
            </a:lvl1pPr>
            <a:lvl2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2pPr>
            <a:lvl3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3pPr>
            <a:lvl4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4pPr>
            <a:lvl5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0577A47-956C-6A4F-8971-CCC759B9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472981" y="3007719"/>
            <a:ext cx="5682803" cy="361959"/>
          </a:xfrm>
        </p:spPr>
        <p:txBody>
          <a:bodyPr wrap="square">
            <a:sp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2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390C4F-C50D-4EA4-B36C-FD3A6D8926A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4188" y="1719072"/>
            <a:ext cx="11202511" cy="46817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159A567-2827-4283-996F-D7A0CA0EF0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0B1F7-90FE-4E45-AE1D-CC54EF32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75576"/>
            <a:ext cx="11187112" cy="42902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987CC11A-8DA4-4916-8DFB-F437A992D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5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6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8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F4401FC-F573-4309-842E-AC6E5E74A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02C8A-139B-42AA-8D3F-9C22C811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F19BEBD-2928-4786-BEF4-FBBB3E6772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5299" y="1719072"/>
            <a:ext cx="5466587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EE507B-4794-44AC-A49E-5EA7EBB1162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15825" y="1719072"/>
            <a:ext cx="5466587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9254D1F-E01C-4A77-9600-A795D1694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6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DBA47E8-0BB6-435E-8840-540F634338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D8C327-DEE2-459B-8C84-74C50D4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0F9D0A8-20C5-41C2-8A23-1A7CCDCDBA4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95300" y="1719072"/>
            <a:ext cx="356616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9BE2B26-0354-43FC-B500-68FC84B408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2920" y="1719072"/>
            <a:ext cx="356616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85C0699-4F77-4570-8280-EBE59E071A4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116252" y="1719072"/>
            <a:ext cx="356616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0A02D598-0894-4B6B-89A6-48B8073C9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8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3A8CC-E70D-4655-9738-607E9AB570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BAE2EEE-D744-4DCE-AA4D-329EBB37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5"/>
            <a:ext cx="11187112" cy="361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851BFC7F-08CD-484C-AEAC-FDDD29DB9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5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6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70F94-B0D0-418A-A0DA-8F392DF00CE2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12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 White"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53A31F0-4DB5-457C-A903-35FF518AB4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09C22E6-2FE0-490B-BAC5-88E5C675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5"/>
            <a:ext cx="11187112" cy="36195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8FF0793D-08C6-4F61-A423-730FEF5A6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5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6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4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53A31F0-4DB5-457C-A903-35FF518AB4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09C22E6-2FE0-490B-BAC5-88E5C675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5"/>
            <a:ext cx="11187112" cy="36195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8FF0793D-08C6-4F61-A423-730FEF5A6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5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6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1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80C37-2083-4D37-BD1B-FD58CA416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8663155-F71F-4E37-929E-734AA04A2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5"/>
            <a:ext cx="11187112" cy="361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1AA9D118-B949-48F9-8441-498DC3CA5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5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6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5D76E-32AD-4DEE-90A0-93ECEF4B0FFC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15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6824E5-24D4-439C-96E3-DE800C32FF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321B3C6-CCC0-410B-99D2-AF5F9DBD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5"/>
            <a:ext cx="11187112" cy="361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338B18C-2B89-4572-910C-EA1F43F15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5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6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780F14-570B-4BDF-BDF0-3FE3F89E0B59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76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Red">
    <p:bg>
      <p:bgPr>
        <a:solidFill>
          <a:srgbClr val="CD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491431" y="-3822437"/>
            <a:ext cx="16383615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ED5EAF-78DC-43F8-94C6-0A3E845563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2" y="2087461"/>
            <a:ext cx="11201398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7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464D679-1580-4DBB-A11D-DC62EB9744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1" y="6127695"/>
            <a:ext cx="32004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Quote attribution</a:t>
            </a:r>
          </a:p>
        </p:txBody>
      </p:sp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158A983D-A462-49A3-A422-64FAFD233B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54475" y="6120040"/>
            <a:ext cx="763524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44700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491431" y="-3822192"/>
            <a:ext cx="16383615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DEE3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1F2F5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4C35F18-0A18-4D40-939E-C1AFCB85CE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2" y="2087461"/>
            <a:ext cx="11201398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7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630368C-0CDF-411A-A191-49E899612F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1" y="6127695"/>
            <a:ext cx="32004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B94E9817-6E08-43A2-B39F-4789083337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54475" y="6120040"/>
            <a:ext cx="763524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74112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Nick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114299" y="-127002"/>
            <a:ext cx="973370" cy="6482082"/>
          </a:xfrm>
          <a:prstGeom prst="roundRect">
            <a:avLst>
              <a:gd name="adj" fmla="val 8455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27186819-050A-EE44-975A-A57DA0316F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33336" y="1015156"/>
            <a:ext cx="9148989" cy="5339923"/>
          </a:xfrm>
          <a:prstGeom prst="rect">
            <a:avLst/>
          </a:prstGeom>
        </p:spPr>
        <p:txBody>
          <a:bodyPr/>
          <a:lstStyle>
            <a:lvl1pPr marL="914400" indent="-9144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2"/>
                </a:solidFill>
              </a:defRPr>
            </a:lvl1pPr>
            <a:lvl2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2pPr>
            <a:lvl3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3pPr>
            <a:lvl4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4pPr>
            <a:lvl5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55197C6-4440-C140-838A-1363DBC78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472981" y="3007719"/>
            <a:ext cx="5682803" cy="361959"/>
          </a:xfrm>
        </p:spPr>
        <p:txBody>
          <a:bodyPr wrap="square">
            <a:sp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8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Blank Fireball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491431" y="-3822192"/>
            <a:ext cx="16383615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DEE3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4E8F0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61F5CC4-20B6-4766-B066-5E1E7E75F4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2" y="2087461"/>
            <a:ext cx="11201398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7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F743B7C-8E05-4E60-8E43-6BB66F02C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1" y="6127695"/>
            <a:ext cx="32004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260ECEE4-BC8D-4E89-980A-7DBC39D89E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54475" y="6120040"/>
            <a:ext cx="763524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91680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Gunmetal">
    <p:bg>
      <p:bgPr>
        <a:solidFill>
          <a:srgbClr val="3D4A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491431" y="-3822192"/>
            <a:ext cx="16383615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3D4A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4536C"/>
            </a:solidFill>
            <a:ln>
              <a:noFill/>
            </a:ln>
            <a:effectLst>
              <a:outerShdw blurRad="304800" dist="304800" dir="8100000" algn="tr" rotWithShape="0">
                <a:srgbClr val="0C0E12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C0E12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64E06C-5CDC-4DD2-949B-419EC57E3A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2" y="2087461"/>
            <a:ext cx="11201398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7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88459E5-FD06-4889-9EE1-4D29E262F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1" y="6127695"/>
            <a:ext cx="32004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B30E4199-8597-44AB-B6EC-4497BD09E8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54475" y="6120040"/>
            <a:ext cx="763524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151737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Midnight">
    <p:bg>
      <p:bgPr>
        <a:solidFill>
          <a:srgbClr val="081D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491431" y="-3822192"/>
            <a:ext cx="16383615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071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A233C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C2CAAF-CDDA-4C4A-89EC-D1913727A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2" y="2087461"/>
            <a:ext cx="11201398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7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4B69B5A-BF88-4025-B43F-F44CE93432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1" y="6127695"/>
            <a:ext cx="32004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34BF50B9-4029-41B5-9009-27DD98516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54475" y="6120040"/>
            <a:ext cx="763524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600">
                <a:solidFill>
                  <a:schemeClr val="bg2"/>
                </a:solidFill>
              </a:defRPr>
            </a:lvl1pPr>
            <a:lvl2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155657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00C3292-75D1-4DA8-82E9-9A4CB6D8CFC8}"/>
              </a:ext>
            </a:extLst>
          </p:cNvPr>
          <p:cNvGrpSpPr/>
          <p:nvPr userDrawn="1"/>
        </p:nvGrpSpPr>
        <p:grpSpPr>
          <a:xfrm>
            <a:off x="2118610" y="-558521"/>
            <a:ext cx="7954780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DDDD52-8A68-4B86-A9C6-F0B2044B4D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2" y="2087461"/>
            <a:ext cx="11201398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7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F67DEC8-5B82-45EB-9E1C-1797E01FC9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1" y="6127695"/>
            <a:ext cx="32004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Quote attribution</a:t>
            </a:r>
          </a:p>
        </p:txBody>
      </p:sp>
      <p:sp>
        <p:nvSpPr>
          <p:cNvPr id="18" name="Text Placeholder 47">
            <a:extLst>
              <a:ext uri="{FF2B5EF4-FFF2-40B4-BE49-F238E27FC236}">
                <a16:creationId xmlns:a16="http://schemas.microsoft.com/office/drawing/2014/main" id="{CED15783-97E6-4593-B718-789CCD8E42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54475" y="6120040"/>
            <a:ext cx="763524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187716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19B0ED-B474-4D33-836E-D2CDA79C5449}"/>
              </a:ext>
            </a:extLst>
          </p:cNvPr>
          <p:cNvGrpSpPr/>
          <p:nvPr userDrawn="1"/>
        </p:nvGrpSpPr>
        <p:grpSpPr>
          <a:xfrm>
            <a:off x="2118610" y="-558521"/>
            <a:ext cx="7954780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EEF1F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innerShdw blurRad="304800" dist="228600">
                <a:schemeClr val="accent5">
                  <a:lumMod val="50000"/>
                  <a:alpha val="35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4807E53-98A7-46DD-A808-B562A7449F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2" y="2087461"/>
            <a:ext cx="11201398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7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6B8C3E4-9F3D-4C8D-A8D1-1D949A9D3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1" y="6127695"/>
            <a:ext cx="32004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Quote attribution</a:t>
            </a:r>
          </a:p>
        </p:txBody>
      </p:sp>
      <p:sp>
        <p:nvSpPr>
          <p:cNvPr id="17" name="Text Placeholder 47">
            <a:extLst>
              <a:ext uri="{FF2B5EF4-FFF2-40B4-BE49-F238E27FC236}">
                <a16:creationId xmlns:a16="http://schemas.microsoft.com/office/drawing/2014/main" id="{3F709CA9-7ECB-4967-B989-FFF289471B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54475" y="6120040"/>
            <a:ext cx="763524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410702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19B0ED-B474-4D33-836E-D2CDA79C5449}"/>
              </a:ext>
            </a:extLst>
          </p:cNvPr>
          <p:cNvGrpSpPr/>
          <p:nvPr userDrawn="1"/>
        </p:nvGrpSpPr>
        <p:grpSpPr>
          <a:xfrm>
            <a:off x="2118610" y="-558521"/>
            <a:ext cx="7954780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EEF1F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4E8F0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innerShdw blurRad="304800" dist="228600">
                <a:schemeClr val="accent5">
                  <a:lumMod val="50000"/>
                  <a:alpha val="35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B2798E6-6971-4C62-B298-8434FE939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2" y="2087461"/>
            <a:ext cx="11201398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7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D37783B-92BD-45E0-A8C1-A8EEF709C2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1" y="6127695"/>
            <a:ext cx="32004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Quote attribution</a:t>
            </a:r>
          </a:p>
        </p:txBody>
      </p:sp>
      <p:sp>
        <p:nvSpPr>
          <p:cNvPr id="18" name="Text Placeholder 47">
            <a:extLst>
              <a:ext uri="{FF2B5EF4-FFF2-40B4-BE49-F238E27FC236}">
                <a16:creationId xmlns:a16="http://schemas.microsoft.com/office/drawing/2014/main" id="{7DD45AE6-5FFF-448D-8664-D0A2D9421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54475" y="6120040"/>
            <a:ext cx="763524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02303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1">
            <a:extLst>
              <a:ext uri="{FF2B5EF4-FFF2-40B4-BE49-F238E27FC236}">
                <a16:creationId xmlns:a16="http://schemas.microsoft.com/office/drawing/2014/main" id="{C909BC99-2790-4BD1-9E25-7C807A3692CD}"/>
              </a:ext>
            </a:extLst>
          </p:cNvPr>
          <p:cNvSpPr>
            <a:spLocks/>
          </p:cNvSpPr>
          <p:nvPr/>
        </p:nvSpPr>
        <p:spPr bwMode="auto">
          <a:xfrm>
            <a:off x="2118610" y="-558521"/>
            <a:ext cx="7954780" cy="7956622"/>
          </a:xfrm>
          <a:custGeom>
            <a:avLst/>
            <a:gdLst>
              <a:gd name="T0" fmla="*/ 14283 w 28567"/>
              <a:gd name="T1" fmla="*/ 28567 h 28567"/>
              <a:gd name="T2" fmla="*/ 12758 w 28567"/>
              <a:gd name="T3" fmla="*/ 28486 h 28567"/>
              <a:gd name="T4" fmla="*/ 0 w 28567"/>
              <a:gd name="T5" fmla="*/ 14313 h 28567"/>
              <a:gd name="T6" fmla="*/ 2618 w 28567"/>
              <a:gd name="T7" fmla="*/ 17085 h 28567"/>
              <a:gd name="T8" fmla="*/ 6294 w 28567"/>
              <a:gd name="T9" fmla="*/ 18403 h 28567"/>
              <a:gd name="T10" fmla="*/ 9620 w 28567"/>
              <a:gd name="T11" fmla="*/ 24104 h 28567"/>
              <a:gd name="T12" fmla="*/ 9882 w 28567"/>
              <a:gd name="T13" fmla="*/ 24164 h 28567"/>
              <a:gd name="T14" fmla="*/ 10037 w 28567"/>
              <a:gd name="T15" fmla="*/ 18945 h 28567"/>
              <a:gd name="T16" fmla="*/ 6847 w 28567"/>
              <a:gd name="T17" fmla="*/ 15388 h 28567"/>
              <a:gd name="T18" fmla="*/ 2595 w 28567"/>
              <a:gd name="T19" fmla="*/ 12780 h 28567"/>
              <a:gd name="T20" fmla="*/ 1771 w 28567"/>
              <a:gd name="T21" fmla="*/ 7738 h 28567"/>
              <a:gd name="T22" fmla="*/ 2545 w 28567"/>
              <a:gd name="T23" fmla="*/ 6138 h 28567"/>
              <a:gd name="T24" fmla="*/ 4711 w 28567"/>
              <a:gd name="T25" fmla="*/ 3679 h 28567"/>
              <a:gd name="T26" fmla="*/ 4585 w 28567"/>
              <a:gd name="T27" fmla="*/ 6540 h 28567"/>
              <a:gd name="T28" fmla="*/ 4849 w 28567"/>
              <a:gd name="T29" fmla="*/ 6538 h 28567"/>
              <a:gd name="T30" fmla="*/ 13853 w 28567"/>
              <a:gd name="T31" fmla="*/ 10 h 28567"/>
              <a:gd name="T32" fmla="*/ 14283 w 28567"/>
              <a:gd name="T33" fmla="*/ 0 h 28567"/>
              <a:gd name="T34" fmla="*/ 14497 w 28567"/>
              <a:gd name="T35" fmla="*/ 3 h 28567"/>
              <a:gd name="T36" fmla="*/ 28567 w 28567"/>
              <a:gd name="T37" fmla="*/ 14284 h 28567"/>
              <a:gd name="T38" fmla="*/ 14283 w 28567"/>
              <a:gd name="T39" fmla="*/ 28567 h 28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567" h="28567">
                <a:moveTo>
                  <a:pt x="14283" y="28567"/>
                </a:moveTo>
                <a:cubicBezTo>
                  <a:pt x="13768" y="28567"/>
                  <a:pt x="13259" y="28539"/>
                  <a:pt x="12758" y="28486"/>
                </a:cubicBezTo>
                <a:cubicBezTo>
                  <a:pt x="5597" y="27726"/>
                  <a:pt x="15" y="21673"/>
                  <a:pt x="0" y="14313"/>
                </a:cubicBezTo>
                <a:cubicBezTo>
                  <a:pt x="166" y="15593"/>
                  <a:pt x="1545" y="16579"/>
                  <a:pt x="2618" y="17085"/>
                </a:cubicBezTo>
                <a:cubicBezTo>
                  <a:pt x="3801" y="17644"/>
                  <a:pt x="5110" y="17853"/>
                  <a:pt x="6294" y="18403"/>
                </a:cubicBezTo>
                <a:cubicBezTo>
                  <a:pt x="8549" y="19449"/>
                  <a:pt x="9764" y="21705"/>
                  <a:pt x="9620" y="24104"/>
                </a:cubicBezTo>
                <a:cubicBezTo>
                  <a:pt x="9611" y="24259"/>
                  <a:pt x="9825" y="24309"/>
                  <a:pt x="9882" y="24164"/>
                </a:cubicBezTo>
                <a:cubicBezTo>
                  <a:pt x="10529" y="22510"/>
                  <a:pt x="10643" y="20622"/>
                  <a:pt x="10037" y="18945"/>
                </a:cubicBezTo>
                <a:cubicBezTo>
                  <a:pt x="9470" y="17375"/>
                  <a:pt x="8243" y="16241"/>
                  <a:pt x="6847" y="15388"/>
                </a:cubicBezTo>
                <a:cubicBezTo>
                  <a:pt x="5447" y="14533"/>
                  <a:pt x="3689" y="14059"/>
                  <a:pt x="2595" y="12780"/>
                </a:cubicBezTo>
                <a:cubicBezTo>
                  <a:pt x="1431" y="11420"/>
                  <a:pt x="1220" y="9399"/>
                  <a:pt x="1771" y="7738"/>
                </a:cubicBezTo>
                <a:cubicBezTo>
                  <a:pt x="1959" y="7171"/>
                  <a:pt x="2226" y="6639"/>
                  <a:pt x="2545" y="6138"/>
                </a:cubicBezTo>
                <a:cubicBezTo>
                  <a:pt x="3172" y="5238"/>
                  <a:pt x="3899" y="4412"/>
                  <a:pt x="4711" y="3679"/>
                </a:cubicBezTo>
                <a:cubicBezTo>
                  <a:pt x="4429" y="4580"/>
                  <a:pt x="4389" y="5600"/>
                  <a:pt x="4585" y="6540"/>
                </a:cubicBezTo>
                <a:cubicBezTo>
                  <a:pt x="4614" y="6682"/>
                  <a:pt x="4818" y="6680"/>
                  <a:pt x="4849" y="6538"/>
                </a:cubicBezTo>
                <a:cubicBezTo>
                  <a:pt x="5704" y="2623"/>
                  <a:pt x="10027" y="177"/>
                  <a:pt x="13853" y="10"/>
                </a:cubicBezTo>
                <a:cubicBezTo>
                  <a:pt x="13996" y="5"/>
                  <a:pt x="14139" y="0"/>
                  <a:pt x="14283" y="0"/>
                </a:cubicBezTo>
                <a:cubicBezTo>
                  <a:pt x="14355" y="0"/>
                  <a:pt x="14426" y="2"/>
                  <a:pt x="14497" y="3"/>
                </a:cubicBezTo>
                <a:cubicBezTo>
                  <a:pt x="22287" y="117"/>
                  <a:pt x="28567" y="6466"/>
                  <a:pt x="28567" y="14284"/>
                </a:cubicBezTo>
                <a:cubicBezTo>
                  <a:pt x="28567" y="22172"/>
                  <a:pt x="22172" y="28567"/>
                  <a:pt x="14283" y="28567"/>
                </a:cubicBezTo>
                <a:close/>
              </a:path>
            </a:pathLst>
          </a:custGeom>
          <a:solidFill>
            <a:srgbClr val="3F4D6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22">
            <a:extLst>
              <a:ext uri="{FF2B5EF4-FFF2-40B4-BE49-F238E27FC236}">
                <a16:creationId xmlns:a16="http://schemas.microsoft.com/office/drawing/2014/main" id="{4CA3B432-5549-4D32-A518-E58B9A955625}"/>
              </a:ext>
            </a:extLst>
          </p:cNvPr>
          <p:cNvSpPr>
            <a:spLocks/>
          </p:cNvSpPr>
          <p:nvPr/>
        </p:nvSpPr>
        <p:spPr bwMode="auto">
          <a:xfrm>
            <a:off x="2118610" y="-558521"/>
            <a:ext cx="5976676" cy="7975041"/>
          </a:xfrm>
          <a:custGeom>
            <a:avLst/>
            <a:gdLst>
              <a:gd name="T0" fmla="*/ 21460 w 21460"/>
              <a:gd name="T1" fmla="*/ 19501 h 28636"/>
              <a:gd name="T2" fmla="*/ 17065 w 21460"/>
              <a:gd name="T3" fmla="*/ 12150 h 28636"/>
              <a:gd name="T4" fmla="*/ 9804 w 21460"/>
              <a:gd name="T5" fmla="*/ 5368 h 28636"/>
              <a:gd name="T6" fmla="*/ 14497 w 21460"/>
              <a:gd name="T7" fmla="*/ 3 h 28636"/>
              <a:gd name="T8" fmla="*/ 14283 w 21460"/>
              <a:gd name="T9" fmla="*/ 0 h 28636"/>
              <a:gd name="T10" fmla="*/ 13853 w 21460"/>
              <a:gd name="T11" fmla="*/ 10 h 28636"/>
              <a:gd name="T12" fmla="*/ 4849 w 21460"/>
              <a:gd name="T13" fmla="*/ 6538 h 28636"/>
              <a:gd name="T14" fmla="*/ 4585 w 21460"/>
              <a:gd name="T15" fmla="*/ 6540 h 28636"/>
              <a:gd name="T16" fmla="*/ 4711 w 21460"/>
              <a:gd name="T17" fmla="*/ 3679 h 28636"/>
              <a:gd name="T18" fmla="*/ 2545 w 21460"/>
              <a:gd name="T19" fmla="*/ 6138 h 28636"/>
              <a:gd name="T20" fmla="*/ 1771 w 21460"/>
              <a:gd name="T21" fmla="*/ 7738 h 28636"/>
              <a:gd name="T22" fmla="*/ 2595 w 21460"/>
              <a:gd name="T23" fmla="*/ 12780 h 28636"/>
              <a:gd name="T24" fmla="*/ 6847 w 21460"/>
              <a:gd name="T25" fmla="*/ 15388 h 28636"/>
              <a:gd name="T26" fmla="*/ 10037 w 21460"/>
              <a:gd name="T27" fmla="*/ 18945 h 28636"/>
              <a:gd name="T28" fmla="*/ 9882 w 21460"/>
              <a:gd name="T29" fmla="*/ 24164 h 28636"/>
              <a:gd name="T30" fmla="*/ 9620 w 21460"/>
              <a:gd name="T31" fmla="*/ 24104 h 28636"/>
              <a:gd name="T32" fmla="*/ 6294 w 21460"/>
              <a:gd name="T33" fmla="*/ 18403 h 28636"/>
              <a:gd name="T34" fmla="*/ 2618 w 21460"/>
              <a:gd name="T35" fmla="*/ 17085 h 28636"/>
              <a:gd name="T36" fmla="*/ 0 w 21460"/>
              <a:gd name="T37" fmla="*/ 14313 h 28636"/>
              <a:gd name="T38" fmla="*/ 12758 w 21460"/>
              <a:gd name="T39" fmla="*/ 28486 h 28636"/>
              <a:gd name="T40" fmla="*/ 21460 w 21460"/>
              <a:gd name="T41" fmla="*/ 19501 h 28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460" h="28636">
                <a:moveTo>
                  <a:pt x="21460" y="19501"/>
                </a:moveTo>
                <a:cubicBezTo>
                  <a:pt x="21460" y="15701"/>
                  <a:pt x="19261" y="13273"/>
                  <a:pt x="17065" y="12150"/>
                </a:cubicBezTo>
                <a:cubicBezTo>
                  <a:pt x="13848" y="10505"/>
                  <a:pt x="9804" y="9530"/>
                  <a:pt x="9804" y="5368"/>
                </a:cubicBezTo>
                <a:cubicBezTo>
                  <a:pt x="9804" y="2263"/>
                  <a:pt x="12038" y="60"/>
                  <a:pt x="14497" y="3"/>
                </a:cubicBezTo>
                <a:cubicBezTo>
                  <a:pt x="14426" y="2"/>
                  <a:pt x="14355" y="0"/>
                  <a:pt x="14283" y="0"/>
                </a:cubicBezTo>
                <a:cubicBezTo>
                  <a:pt x="14139" y="0"/>
                  <a:pt x="13996" y="5"/>
                  <a:pt x="13853" y="10"/>
                </a:cubicBezTo>
                <a:cubicBezTo>
                  <a:pt x="10027" y="177"/>
                  <a:pt x="5704" y="2623"/>
                  <a:pt x="4849" y="6538"/>
                </a:cubicBezTo>
                <a:cubicBezTo>
                  <a:pt x="4818" y="6680"/>
                  <a:pt x="4614" y="6682"/>
                  <a:pt x="4585" y="6540"/>
                </a:cubicBezTo>
                <a:cubicBezTo>
                  <a:pt x="4389" y="5600"/>
                  <a:pt x="4429" y="4580"/>
                  <a:pt x="4711" y="3679"/>
                </a:cubicBezTo>
                <a:cubicBezTo>
                  <a:pt x="3899" y="4412"/>
                  <a:pt x="3172" y="5238"/>
                  <a:pt x="2545" y="6138"/>
                </a:cubicBezTo>
                <a:cubicBezTo>
                  <a:pt x="2226" y="6639"/>
                  <a:pt x="1959" y="7171"/>
                  <a:pt x="1771" y="7738"/>
                </a:cubicBezTo>
                <a:cubicBezTo>
                  <a:pt x="1220" y="9399"/>
                  <a:pt x="1431" y="11420"/>
                  <a:pt x="2595" y="12780"/>
                </a:cubicBezTo>
                <a:cubicBezTo>
                  <a:pt x="3689" y="14059"/>
                  <a:pt x="5447" y="14533"/>
                  <a:pt x="6847" y="15388"/>
                </a:cubicBezTo>
                <a:cubicBezTo>
                  <a:pt x="8243" y="16241"/>
                  <a:pt x="9470" y="17375"/>
                  <a:pt x="10037" y="18945"/>
                </a:cubicBezTo>
                <a:cubicBezTo>
                  <a:pt x="10643" y="20622"/>
                  <a:pt x="10529" y="22510"/>
                  <a:pt x="9882" y="24164"/>
                </a:cubicBezTo>
                <a:cubicBezTo>
                  <a:pt x="9825" y="24309"/>
                  <a:pt x="9611" y="24259"/>
                  <a:pt x="9620" y="24104"/>
                </a:cubicBezTo>
                <a:cubicBezTo>
                  <a:pt x="9764" y="21705"/>
                  <a:pt x="8549" y="19449"/>
                  <a:pt x="6294" y="18403"/>
                </a:cubicBezTo>
                <a:cubicBezTo>
                  <a:pt x="5110" y="17853"/>
                  <a:pt x="3801" y="17644"/>
                  <a:pt x="2618" y="17085"/>
                </a:cubicBezTo>
                <a:cubicBezTo>
                  <a:pt x="1545" y="16579"/>
                  <a:pt x="166" y="15593"/>
                  <a:pt x="0" y="14313"/>
                </a:cubicBezTo>
                <a:cubicBezTo>
                  <a:pt x="15" y="21673"/>
                  <a:pt x="5597" y="27726"/>
                  <a:pt x="12758" y="28486"/>
                </a:cubicBezTo>
                <a:cubicBezTo>
                  <a:pt x="17938" y="28636"/>
                  <a:pt x="21460" y="24637"/>
                  <a:pt x="21460" y="19501"/>
                </a:cubicBezTo>
                <a:close/>
              </a:path>
            </a:pathLst>
          </a:custGeom>
          <a:solidFill>
            <a:srgbClr val="4E5F7A"/>
          </a:solidFill>
          <a:ln>
            <a:noFill/>
          </a:ln>
          <a:effectLst>
            <a:outerShdw blurRad="304800" dist="304800" dir="8100000" algn="tr" rotWithShape="0">
              <a:srgbClr val="0A0C10">
                <a:alpha val="34902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F3A4D887-8F37-423F-BD6E-FD99771BB430}"/>
              </a:ext>
            </a:extLst>
          </p:cNvPr>
          <p:cNvSpPr>
            <a:spLocks/>
          </p:cNvSpPr>
          <p:nvPr/>
        </p:nvSpPr>
        <p:spPr bwMode="auto">
          <a:xfrm>
            <a:off x="4848174" y="-556679"/>
            <a:ext cx="5225216" cy="7973200"/>
          </a:xfrm>
          <a:custGeom>
            <a:avLst/>
            <a:gdLst>
              <a:gd name="T0" fmla="*/ 4693 w 18763"/>
              <a:gd name="T1" fmla="*/ 0 h 28633"/>
              <a:gd name="T2" fmla="*/ 0 w 18763"/>
              <a:gd name="T3" fmla="*/ 5365 h 28633"/>
              <a:gd name="T4" fmla="*/ 7261 w 18763"/>
              <a:gd name="T5" fmla="*/ 12147 h 28633"/>
              <a:gd name="T6" fmla="*/ 11656 w 18763"/>
              <a:gd name="T7" fmla="*/ 19498 h 28633"/>
              <a:gd name="T8" fmla="*/ 2954 w 18763"/>
              <a:gd name="T9" fmla="*/ 28483 h 28633"/>
              <a:gd name="T10" fmla="*/ 4479 w 18763"/>
              <a:gd name="T11" fmla="*/ 28564 h 28633"/>
              <a:gd name="T12" fmla="*/ 18763 w 18763"/>
              <a:gd name="T13" fmla="*/ 14281 h 28633"/>
              <a:gd name="T14" fmla="*/ 4693 w 18763"/>
              <a:gd name="T15" fmla="*/ 0 h 28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63" h="28633">
                <a:moveTo>
                  <a:pt x="4693" y="0"/>
                </a:moveTo>
                <a:cubicBezTo>
                  <a:pt x="2234" y="57"/>
                  <a:pt x="0" y="2260"/>
                  <a:pt x="0" y="5365"/>
                </a:cubicBezTo>
                <a:cubicBezTo>
                  <a:pt x="0" y="9527"/>
                  <a:pt x="4044" y="10502"/>
                  <a:pt x="7261" y="12147"/>
                </a:cubicBezTo>
                <a:cubicBezTo>
                  <a:pt x="9457" y="13270"/>
                  <a:pt x="11656" y="15698"/>
                  <a:pt x="11656" y="19498"/>
                </a:cubicBezTo>
                <a:cubicBezTo>
                  <a:pt x="11656" y="24634"/>
                  <a:pt x="8134" y="28633"/>
                  <a:pt x="2954" y="28483"/>
                </a:cubicBezTo>
                <a:cubicBezTo>
                  <a:pt x="3455" y="28536"/>
                  <a:pt x="3964" y="28564"/>
                  <a:pt x="4479" y="28564"/>
                </a:cubicBezTo>
                <a:cubicBezTo>
                  <a:pt x="12368" y="28564"/>
                  <a:pt x="18763" y="22169"/>
                  <a:pt x="18763" y="14281"/>
                </a:cubicBezTo>
                <a:cubicBezTo>
                  <a:pt x="18763" y="6463"/>
                  <a:pt x="12483" y="114"/>
                  <a:pt x="4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304800" dist="304800" dir="8100000" algn="tr" rotWithShape="0">
              <a:srgbClr val="090B0F">
                <a:alpha val="34902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D8062B03-6029-45BE-9236-AEA57932BB6E}"/>
              </a:ext>
            </a:extLst>
          </p:cNvPr>
          <p:cNvSpPr>
            <a:spLocks/>
          </p:cNvSpPr>
          <p:nvPr userDrawn="1"/>
        </p:nvSpPr>
        <p:spPr bwMode="auto">
          <a:xfrm>
            <a:off x="4848174" y="-556680"/>
            <a:ext cx="5225216" cy="7973200"/>
          </a:xfrm>
          <a:custGeom>
            <a:avLst/>
            <a:gdLst>
              <a:gd name="T0" fmla="*/ 4693 w 18763"/>
              <a:gd name="T1" fmla="*/ 0 h 28633"/>
              <a:gd name="T2" fmla="*/ 0 w 18763"/>
              <a:gd name="T3" fmla="*/ 5365 h 28633"/>
              <a:gd name="T4" fmla="*/ 7261 w 18763"/>
              <a:gd name="T5" fmla="*/ 12147 h 28633"/>
              <a:gd name="T6" fmla="*/ 11656 w 18763"/>
              <a:gd name="T7" fmla="*/ 19498 h 28633"/>
              <a:gd name="T8" fmla="*/ 2954 w 18763"/>
              <a:gd name="T9" fmla="*/ 28483 h 28633"/>
              <a:gd name="T10" fmla="*/ 4479 w 18763"/>
              <a:gd name="T11" fmla="*/ 28564 h 28633"/>
              <a:gd name="T12" fmla="*/ 18763 w 18763"/>
              <a:gd name="T13" fmla="*/ 14281 h 28633"/>
              <a:gd name="T14" fmla="*/ 4693 w 18763"/>
              <a:gd name="T15" fmla="*/ 0 h 28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63" h="28633">
                <a:moveTo>
                  <a:pt x="4693" y="0"/>
                </a:moveTo>
                <a:cubicBezTo>
                  <a:pt x="2234" y="57"/>
                  <a:pt x="0" y="2260"/>
                  <a:pt x="0" y="5365"/>
                </a:cubicBezTo>
                <a:cubicBezTo>
                  <a:pt x="0" y="9527"/>
                  <a:pt x="4044" y="10502"/>
                  <a:pt x="7261" y="12147"/>
                </a:cubicBezTo>
                <a:cubicBezTo>
                  <a:pt x="9457" y="13270"/>
                  <a:pt x="11656" y="15698"/>
                  <a:pt x="11656" y="19498"/>
                </a:cubicBezTo>
                <a:cubicBezTo>
                  <a:pt x="11656" y="24634"/>
                  <a:pt x="8134" y="28633"/>
                  <a:pt x="2954" y="28483"/>
                </a:cubicBezTo>
                <a:cubicBezTo>
                  <a:pt x="3455" y="28536"/>
                  <a:pt x="3964" y="28564"/>
                  <a:pt x="4479" y="28564"/>
                </a:cubicBezTo>
                <a:cubicBezTo>
                  <a:pt x="12368" y="28564"/>
                  <a:pt x="18763" y="22169"/>
                  <a:pt x="18763" y="14281"/>
                </a:cubicBezTo>
                <a:cubicBezTo>
                  <a:pt x="18763" y="6463"/>
                  <a:pt x="12483" y="114"/>
                  <a:pt x="4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304800" dist="304800">
              <a:srgbClr val="080A0C">
                <a:alpha val="40000"/>
              </a:srgb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733D67-8F17-48E5-8721-648A321CB6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2" y="2087461"/>
            <a:ext cx="11201398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7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E69B2D-39C4-485E-868E-0BCAED86F1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1" y="6127695"/>
            <a:ext cx="32004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Quote attribution</a:t>
            </a:r>
          </a:p>
        </p:txBody>
      </p:sp>
      <p:sp>
        <p:nvSpPr>
          <p:cNvPr id="17" name="Text Placeholder 47">
            <a:extLst>
              <a:ext uri="{FF2B5EF4-FFF2-40B4-BE49-F238E27FC236}">
                <a16:creationId xmlns:a16="http://schemas.microsoft.com/office/drawing/2014/main" id="{BA50C9A3-5C39-479C-A785-3A1A86CD75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54475" y="6120040"/>
            <a:ext cx="763524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83754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A5DDF63-EA9F-4B09-AD38-3CF158117D3F}"/>
              </a:ext>
            </a:extLst>
          </p:cNvPr>
          <p:cNvGrpSpPr/>
          <p:nvPr userDrawn="1"/>
        </p:nvGrpSpPr>
        <p:grpSpPr>
          <a:xfrm>
            <a:off x="2118610" y="-558521"/>
            <a:ext cx="7954780" cy="7975042"/>
            <a:chOff x="2801769" y="126378"/>
            <a:chExt cx="6588462" cy="6605244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769" y="126378"/>
              <a:ext cx="6588462" cy="6589988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769" y="126378"/>
              <a:ext cx="4950118" cy="6605243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D2C4B"/>
            </a:solidFill>
            <a:ln>
              <a:noFill/>
            </a:ln>
            <a:effectLst>
              <a:outerShdw blurRad="304800" dist="304800" dir="10800000" algn="r" rotWithShape="0">
                <a:srgbClr val="02080E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01" y="127904"/>
              <a:ext cx="4327730" cy="660371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01" y="127904"/>
              <a:ext cx="4327730" cy="660371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0D2C4B"/>
            </a:solidFill>
            <a:ln>
              <a:noFill/>
            </a:ln>
            <a:effectLst>
              <a:innerShdw blurRad="304800" dist="304800" dir="18900000">
                <a:srgbClr val="050D13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2BF70D1-2372-4B77-B2A2-31833C33D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2" y="2087461"/>
            <a:ext cx="11201398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7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8555D9-AA6D-4C69-9ACF-93F32F5DB8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1" y="6127695"/>
            <a:ext cx="32004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Quote attribution</a:t>
            </a:r>
          </a:p>
        </p:txBody>
      </p:sp>
      <p:sp>
        <p:nvSpPr>
          <p:cNvPr id="16" name="Text Placeholder 47">
            <a:extLst>
              <a:ext uri="{FF2B5EF4-FFF2-40B4-BE49-F238E27FC236}">
                <a16:creationId xmlns:a16="http://schemas.microsoft.com/office/drawing/2014/main" id="{550A8FB1-A866-4D28-BA93-A8493FF075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54475" y="6120040"/>
            <a:ext cx="763524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75166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481013" y="5312740"/>
            <a:ext cx="11856130" cy="1697660"/>
          </a:xfrm>
          <a:prstGeom prst="roundRect">
            <a:avLst>
              <a:gd name="adj" fmla="val 4848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189" y="5120616"/>
            <a:ext cx="6418363" cy="1216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300" y="1719072"/>
            <a:ext cx="11187112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752885" y="5607050"/>
            <a:ext cx="10928573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A5A4B-EF02-4E2D-8046-A008C6824853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9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481013" y="5312740"/>
            <a:ext cx="11856130" cy="1697660"/>
          </a:xfrm>
          <a:prstGeom prst="roundRect">
            <a:avLst>
              <a:gd name="adj" fmla="val 4848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189" y="5120616"/>
            <a:ext cx="6418363" cy="1216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300" y="1719072"/>
            <a:ext cx="11187112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754741" y="5607050"/>
            <a:ext cx="10926717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F40E9-DEAF-493C-B475-895B049DB0FC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33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Single Corner Rounded 55">
            <a:extLst>
              <a:ext uri="{FF2B5EF4-FFF2-40B4-BE49-F238E27FC236}">
                <a16:creationId xmlns:a16="http://schemas.microsoft.com/office/drawing/2014/main" id="{25675409-AF12-424E-B380-278C5FE944D5}"/>
              </a:ext>
            </a:extLst>
          </p:cNvPr>
          <p:cNvSpPr/>
          <p:nvPr userDrawn="1"/>
        </p:nvSpPr>
        <p:spPr bwMode="gray">
          <a:xfrm>
            <a:off x="-114299" y="-127002"/>
            <a:ext cx="973370" cy="6482082"/>
          </a:xfrm>
          <a:prstGeom prst="roundRect">
            <a:avLst>
              <a:gd name="adj" fmla="val 8455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26054762-9254-0D4E-BCD4-AE565B9154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33336" y="1015156"/>
            <a:ext cx="9148989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914400" indent="-9144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2"/>
                </a:solidFill>
              </a:defRPr>
            </a:lvl1pPr>
            <a:lvl2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2pPr>
            <a:lvl3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3pPr>
            <a:lvl4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4pPr>
            <a:lvl5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E506679-F503-F54E-8232-EF7575E8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472981" y="3007719"/>
            <a:ext cx="5682803" cy="361959"/>
          </a:xfrm>
        </p:spPr>
        <p:txBody>
          <a:bodyPr wrap="square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5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481013" y="5312740"/>
            <a:ext cx="11856130" cy="1697660"/>
          </a:xfrm>
          <a:prstGeom prst="roundRect">
            <a:avLst>
              <a:gd name="adj" fmla="val 4848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189" y="5120616"/>
            <a:ext cx="6418363" cy="1216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300" y="1719072"/>
            <a:ext cx="11187112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754741" y="5607050"/>
            <a:ext cx="10926717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775F73-24E3-4EFE-81CC-0A42D0DB0585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0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69505E91-7C68-D541-9803-812E1EBF74DF}"/>
              </a:ext>
            </a:extLst>
          </p:cNvPr>
          <p:cNvSpPr/>
          <p:nvPr userDrawn="1"/>
        </p:nvSpPr>
        <p:spPr bwMode="gray">
          <a:xfrm>
            <a:off x="481013" y="5312740"/>
            <a:ext cx="11856130" cy="1697660"/>
          </a:xfrm>
          <a:prstGeom prst="roundRect">
            <a:avLst>
              <a:gd name="adj" fmla="val 4848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189" y="5120616"/>
            <a:ext cx="6418363" cy="1216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0318B4-6B51-4F6A-94BE-C72B04D4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7440954-896A-4F1B-AEBA-4E4DBC73ED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300" y="1719072"/>
            <a:ext cx="11187112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123382FB-35E4-4970-94A3-EDD49E681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752885" y="5607050"/>
            <a:ext cx="10928573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13B54D-96FE-401E-9628-2EE14ED88006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06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481013" y="5312740"/>
            <a:ext cx="11856130" cy="1697660"/>
          </a:xfrm>
          <a:prstGeom prst="roundRect">
            <a:avLst>
              <a:gd name="adj" fmla="val 4848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189" y="5120616"/>
            <a:ext cx="6418363" cy="1216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300" y="1719072"/>
            <a:ext cx="11187112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752885" y="5607050"/>
            <a:ext cx="10928573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B4FB2F-9AB9-432F-93E7-DA8BC9D85FA0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78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6093390" y="-159655"/>
            <a:ext cx="6272784" cy="6519672"/>
          </a:xfrm>
          <a:prstGeom prst="roundRect">
            <a:avLst>
              <a:gd name="adj" fmla="val 1350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583680" y="651302"/>
            <a:ext cx="5111496" cy="35330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3400">
                <a:solidFill>
                  <a:schemeClr val="bg1"/>
                </a:solidFill>
              </a:defRPr>
            </a:lvl2pPr>
            <a:lvl3pPr marL="0" indent="0">
              <a:buNone/>
              <a:defRPr sz="3400">
                <a:solidFill>
                  <a:schemeClr val="bg1"/>
                </a:solidFill>
              </a:defRPr>
            </a:lvl3pPr>
            <a:lvl4pPr marL="0" indent="0">
              <a:buNone/>
              <a:defRPr sz="3400">
                <a:solidFill>
                  <a:schemeClr val="bg1"/>
                </a:solidFill>
              </a:defRPr>
            </a:lvl4pPr>
            <a:lvl5pPr marL="0" indent="0">
              <a:buNone/>
              <a:defRPr sz="3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583680" y="1088136"/>
            <a:ext cx="5111496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0" indent="0">
              <a:buNone/>
              <a:defRPr sz="2400">
                <a:solidFill>
                  <a:schemeClr val="bg1"/>
                </a:solidFill>
              </a:defRPr>
            </a:lvl3pPr>
            <a:lvl4pPr marL="0" indent="0">
              <a:buNone/>
              <a:defRPr sz="2400">
                <a:solidFill>
                  <a:schemeClr val="bg1"/>
                </a:solidFill>
              </a:defRPr>
            </a:lvl4pPr>
            <a:lvl5pPr marL="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25645"/>
            <a:ext cx="5103876" cy="878959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5111495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583680" y="1719072"/>
            <a:ext cx="5111496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1719072"/>
            <a:ext cx="5111495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0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6093390" y="-159655"/>
            <a:ext cx="6272784" cy="6519672"/>
          </a:xfrm>
          <a:prstGeom prst="roundRect">
            <a:avLst>
              <a:gd name="adj" fmla="val 135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583680" y="651302"/>
            <a:ext cx="5111496" cy="35330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3400">
                <a:solidFill>
                  <a:schemeClr val="bg1"/>
                </a:solidFill>
              </a:defRPr>
            </a:lvl2pPr>
            <a:lvl3pPr marL="0" indent="0">
              <a:buNone/>
              <a:defRPr sz="3400">
                <a:solidFill>
                  <a:schemeClr val="bg1"/>
                </a:solidFill>
              </a:defRPr>
            </a:lvl3pPr>
            <a:lvl4pPr marL="0" indent="0">
              <a:buNone/>
              <a:defRPr sz="3400">
                <a:solidFill>
                  <a:schemeClr val="bg1"/>
                </a:solidFill>
              </a:defRPr>
            </a:lvl4pPr>
            <a:lvl5pPr marL="0" indent="0">
              <a:buNone/>
              <a:defRPr sz="3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583680" y="1088136"/>
            <a:ext cx="5111496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0" indent="0">
              <a:buNone/>
              <a:defRPr sz="2400">
                <a:solidFill>
                  <a:schemeClr val="bg1"/>
                </a:solidFill>
              </a:defRPr>
            </a:lvl3pPr>
            <a:lvl4pPr marL="0" indent="0">
              <a:buNone/>
              <a:defRPr sz="2400">
                <a:solidFill>
                  <a:schemeClr val="bg1"/>
                </a:solidFill>
              </a:defRPr>
            </a:lvl4pPr>
            <a:lvl5pPr marL="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25645"/>
            <a:ext cx="5103876" cy="878959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5111495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583680" y="1719072"/>
            <a:ext cx="5111496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2"/>
                </a:solidFill>
              </a:defRPr>
            </a:lvl1pPr>
            <a:lvl2pPr>
              <a:buClrTx/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1719072"/>
            <a:ext cx="5111495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5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6093390" y="-159655"/>
            <a:ext cx="6272784" cy="6519672"/>
          </a:xfrm>
          <a:prstGeom prst="roundRect">
            <a:avLst>
              <a:gd name="adj" fmla="val 13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583680" y="651302"/>
            <a:ext cx="5111496" cy="35330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3400">
                <a:solidFill>
                  <a:schemeClr val="bg1"/>
                </a:solidFill>
              </a:defRPr>
            </a:lvl2pPr>
            <a:lvl3pPr marL="0" indent="0">
              <a:buNone/>
              <a:defRPr sz="3400">
                <a:solidFill>
                  <a:schemeClr val="bg1"/>
                </a:solidFill>
              </a:defRPr>
            </a:lvl3pPr>
            <a:lvl4pPr marL="0" indent="0">
              <a:buNone/>
              <a:defRPr sz="3400">
                <a:solidFill>
                  <a:schemeClr val="bg1"/>
                </a:solidFill>
              </a:defRPr>
            </a:lvl4pPr>
            <a:lvl5pPr marL="0" indent="0">
              <a:buNone/>
              <a:defRPr sz="3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583680" y="1088136"/>
            <a:ext cx="5111496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0" indent="0">
              <a:buNone/>
              <a:defRPr sz="2400">
                <a:solidFill>
                  <a:schemeClr val="bg1"/>
                </a:solidFill>
              </a:defRPr>
            </a:lvl3pPr>
            <a:lvl4pPr marL="0" indent="0">
              <a:buNone/>
              <a:defRPr sz="2400">
                <a:solidFill>
                  <a:schemeClr val="bg1"/>
                </a:solidFill>
              </a:defRPr>
            </a:lvl4pPr>
            <a:lvl5pPr marL="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25645"/>
            <a:ext cx="5103876" cy="878959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5111495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583680" y="1719072"/>
            <a:ext cx="5111496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2"/>
                </a:solidFill>
              </a:defRPr>
            </a:lvl1pPr>
            <a:lvl2pPr>
              <a:buClrTx/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1719072"/>
            <a:ext cx="5111495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0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F87F1BE8-1C87-7140-8D96-5BAA105664DE}"/>
              </a:ext>
            </a:extLst>
          </p:cNvPr>
          <p:cNvSpPr/>
          <p:nvPr userDrawn="1"/>
        </p:nvSpPr>
        <p:spPr bwMode="gray">
          <a:xfrm>
            <a:off x="6093390" y="-159655"/>
            <a:ext cx="6272784" cy="6519672"/>
          </a:xfrm>
          <a:prstGeom prst="roundRect">
            <a:avLst>
              <a:gd name="adj" fmla="val 1350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583680" y="651302"/>
            <a:ext cx="5111496" cy="35330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3400">
                <a:solidFill>
                  <a:schemeClr val="bg1"/>
                </a:solidFill>
              </a:defRPr>
            </a:lvl2pPr>
            <a:lvl3pPr marL="0" indent="0">
              <a:buNone/>
              <a:defRPr sz="3400">
                <a:solidFill>
                  <a:schemeClr val="bg1"/>
                </a:solidFill>
              </a:defRPr>
            </a:lvl3pPr>
            <a:lvl4pPr marL="0" indent="0">
              <a:buNone/>
              <a:defRPr sz="3400">
                <a:solidFill>
                  <a:schemeClr val="bg1"/>
                </a:solidFill>
              </a:defRPr>
            </a:lvl4pPr>
            <a:lvl5pPr marL="0" indent="0">
              <a:buNone/>
              <a:defRPr sz="3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583680" y="1088136"/>
            <a:ext cx="5111496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0" indent="0">
              <a:buNone/>
              <a:defRPr sz="2400">
                <a:solidFill>
                  <a:schemeClr val="bg1"/>
                </a:solidFill>
              </a:defRPr>
            </a:lvl3pPr>
            <a:lvl4pPr marL="0" indent="0">
              <a:buNone/>
              <a:defRPr sz="2400">
                <a:solidFill>
                  <a:schemeClr val="bg1"/>
                </a:solidFill>
              </a:defRPr>
            </a:lvl4pPr>
            <a:lvl5pPr marL="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37E9D5D-BCD7-4823-97DA-E83D827E739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3F0D21-2521-45F0-85BA-BF9803A3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25645"/>
            <a:ext cx="5111495" cy="878959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B662BC0F-F076-4B55-B6A0-1AD9BE1E8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5111495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B6F6D38-8378-8946-AE37-D76813BE4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583680" y="1719072"/>
            <a:ext cx="5111496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808691C-4519-914E-8F02-AF2542CE673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1719072"/>
            <a:ext cx="5111495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19">
            <a:extLst>
              <a:ext uri="{FF2B5EF4-FFF2-40B4-BE49-F238E27FC236}">
                <a16:creationId xmlns:a16="http://schemas.microsoft.com/office/drawing/2014/main" id="{93B00248-C527-3D45-83C9-6F26343EC0C4}"/>
              </a:ext>
            </a:extLst>
          </p:cNvPr>
          <p:cNvSpPr/>
          <p:nvPr userDrawn="1"/>
        </p:nvSpPr>
        <p:spPr bwMode="gray">
          <a:xfrm>
            <a:off x="6093390" y="-159655"/>
            <a:ext cx="6272784" cy="6519672"/>
          </a:xfrm>
          <a:prstGeom prst="roundRect">
            <a:avLst>
              <a:gd name="adj" fmla="val 1350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583680" y="651302"/>
            <a:ext cx="5111496" cy="35330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3400">
                <a:solidFill>
                  <a:schemeClr val="bg1"/>
                </a:solidFill>
              </a:defRPr>
            </a:lvl2pPr>
            <a:lvl3pPr marL="0" indent="0">
              <a:buNone/>
              <a:defRPr sz="3400">
                <a:solidFill>
                  <a:schemeClr val="bg1"/>
                </a:solidFill>
              </a:defRPr>
            </a:lvl3pPr>
            <a:lvl4pPr marL="0" indent="0">
              <a:buNone/>
              <a:defRPr sz="3400">
                <a:solidFill>
                  <a:schemeClr val="bg1"/>
                </a:solidFill>
              </a:defRPr>
            </a:lvl4pPr>
            <a:lvl5pPr marL="0" indent="0">
              <a:buNone/>
              <a:defRPr sz="3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583680" y="1088136"/>
            <a:ext cx="5111496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0" indent="0">
              <a:buNone/>
              <a:defRPr sz="2400">
                <a:solidFill>
                  <a:schemeClr val="bg1"/>
                </a:solidFill>
              </a:defRPr>
            </a:lvl3pPr>
            <a:lvl4pPr marL="0" indent="0">
              <a:buNone/>
              <a:defRPr sz="2400">
                <a:solidFill>
                  <a:schemeClr val="bg1"/>
                </a:solidFill>
              </a:defRPr>
            </a:lvl4pPr>
            <a:lvl5pPr marL="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37E9D5D-BCD7-4823-97DA-E83D827E739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BE69E7-5CB1-4371-A01F-1932CE10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25645"/>
            <a:ext cx="5111495" cy="878959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D4713C7C-41F3-44B5-934C-F4C6CC9F7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5111495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E187649-C2CF-3048-88B5-038E7AE263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583680" y="1719072"/>
            <a:ext cx="5111496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2F18929-5BBB-5E40-B967-9F715090FFD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1719072"/>
            <a:ext cx="5111495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6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8460293" y="-139701"/>
            <a:ext cx="3871407" cy="6499717"/>
          </a:xfrm>
          <a:prstGeom prst="roundRect">
            <a:avLst>
              <a:gd name="adj" fmla="val 1715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65125"/>
            <a:ext cx="6426200" cy="43947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6426200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29674" y="2058988"/>
            <a:ext cx="2867026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3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8460293" y="-139701"/>
            <a:ext cx="3871407" cy="6499717"/>
          </a:xfrm>
          <a:prstGeom prst="roundRect">
            <a:avLst>
              <a:gd name="adj" fmla="val 171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65125"/>
            <a:ext cx="6426200" cy="43947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6426200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29674" y="2058988"/>
            <a:ext cx="2867026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6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Ligh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1FA56E7C-9A24-EF4A-8429-C017F6CEC5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33336" y="1015156"/>
            <a:ext cx="9148989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914400" indent="-9144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2"/>
                </a:solidFill>
              </a:defRPr>
            </a:lvl1pPr>
            <a:lvl2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2pPr>
            <a:lvl3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3pPr>
            <a:lvl4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4pPr>
            <a:lvl5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25752157-1EA1-4DF8-91CB-5D026545D080}"/>
              </a:ext>
            </a:extLst>
          </p:cNvPr>
          <p:cNvSpPr/>
          <p:nvPr userDrawn="1"/>
        </p:nvSpPr>
        <p:spPr bwMode="gray">
          <a:xfrm>
            <a:off x="-114299" y="-127002"/>
            <a:ext cx="973370" cy="6482082"/>
          </a:xfrm>
          <a:prstGeom prst="roundRect">
            <a:avLst>
              <a:gd name="adj" fmla="val 8455"/>
            </a:avLst>
          </a:prstGeom>
          <a:solidFill>
            <a:schemeClr val="accent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6A99A0D-7419-3B40-AD42-8DB83156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472981" y="3007719"/>
            <a:ext cx="5682803" cy="361959"/>
          </a:xfrm>
        </p:spPr>
        <p:txBody>
          <a:bodyPr wrap="square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8460293" y="-139701"/>
            <a:ext cx="3871407" cy="6499717"/>
          </a:xfrm>
          <a:prstGeom prst="roundRect">
            <a:avLst>
              <a:gd name="adj" fmla="val 171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65125"/>
            <a:ext cx="6426200" cy="43947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6426200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29674" y="2058988"/>
            <a:ext cx="2867026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4D80D427-68E5-9F42-B2B3-61C71D73B8B7}"/>
              </a:ext>
            </a:extLst>
          </p:cNvPr>
          <p:cNvSpPr/>
          <p:nvPr userDrawn="1"/>
        </p:nvSpPr>
        <p:spPr bwMode="gray">
          <a:xfrm>
            <a:off x="8460293" y="-139701"/>
            <a:ext cx="3871407" cy="6499717"/>
          </a:xfrm>
          <a:prstGeom prst="roundRect">
            <a:avLst>
              <a:gd name="adj" fmla="val 1715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65125"/>
            <a:ext cx="6426200" cy="43947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509945B-0089-450C-B2CD-0E4FBC97B7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29674" y="2058988"/>
            <a:ext cx="2867026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0EB14AB7-C8B4-422F-A4E4-26D7174B5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6426200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4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896A7325-403F-0A42-A6FF-B47615E6303B}"/>
              </a:ext>
            </a:extLst>
          </p:cNvPr>
          <p:cNvSpPr/>
          <p:nvPr userDrawn="1"/>
        </p:nvSpPr>
        <p:spPr bwMode="gray">
          <a:xfrm>
            <a:off x="8460293" y="-139701"/>
            <a:ext cx="3871407" cy="6499717"/>
          </a:xfrm>
          <a:prstGeom prst="roundRect">
            <a:avLst>
              <a:gd name="adj" fmla="val 1715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65125"/>
            <a:ext cx="6426200" cy="43947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6426200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70BE114-8BEC-41B2-BDBA-3BB922CC59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29674" y="2058988"/>
            <a:ext cx="2867026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9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, Titl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9069388" y="2557766"/>
            <a:ext cx="2627314" cy="16573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12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1200"/>
              </a:spcBef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F733F4-FDC8-4D30-B7CF-F12D90AFBE3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9074292" y="1649323"/>
            <a:ext cx="2627313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D22F37A-B6B9-9C47-B70D-23AE6BE4CB0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6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, Titl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95300" y="4743450"/>
            <a:ext cx="2608263" cy="1657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12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1200"/>
              </a:spcBef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300" y="6532895"/>
            <a:ext cx="2608262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22FCF-2444-4089-9E65-51687ED4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35007"/>
            <a:ext cx="2608262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 with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D4297B3-BF9D-4941-8E72-F600F313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49415"/>
            <a:ext cx="11187112" cy="4551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D3929FBC-1F16-4E08-85F8-A3FA3A68A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5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6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0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6"/>
            <a:ext cx="12192000" cy="15932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5299" y="5607050"/>
            <a:ext cx="1118615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72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6"/>
            <a:ext cx="12192000" cy="1593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5299" y="5607050"/>
            <a:ext cx="1118615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41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Nic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6"/>
            <a:ext cx="12192000" cy="1593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5299" y="5607050"/>
            <a:ext cx="1118615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43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Te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28EAFDF8-F6CD-4BA2-A44B-DABABBBF97B2}"/>
              </a:ext>
            </a:extLst>
          </p:cNvPr>
          <p:cNvSpPr/>
          <p:nvPr userDrawn="1"/>
        </p:nvSpPr>
        <p:spPr bwMode="gray">
          <a:xfrm>
            <a:off x="-114299" y="-127002"/>
            <a:ext cx="973370" cy="6482082"/>
          </a:xfrm>
          <a:prstGeom prst="roundRect">
            <a:avLst>
              <a:gd name="adj" fmla="val 8455"/>
            </a:avLst>
          </a:prstGeom>
          <a:solidFill>
            <a:schemeClr val="accent3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623156BE-0D93-9947-9E1E-B9F92F0B4E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33336" y="1015156"/>
            <a:ext cx="9148989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914400" indent="-9144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2"/>
                </a:solidFill>
              </a:defRPr>
            </a:lvl1pPr>
            <a:lvl2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2pPr>
            <a:lvl3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3pPr>
            <a:lvl4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4pPr>
            <a:lvl5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814C958-3B5D-F445-81E0-FF1F179C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472981" y="3007719"/>
            <a:ext cx="5682803" cy="361959"/>
          </a:xfrm>
        </p:spPr>
        <p:txBody>
          <a:bodyPr wrap="square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5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Gunme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6"/>
            <a:ext cx="12192000" cy="159327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5299" y="5607050"/>
            <a:ext cx="1118615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33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6"/>
            <a:ext cx="12192000" cy="159327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5299" y="5607050"/>
            <a:ext cx="1118615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51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Circ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A86694-1ECC-42EC-BE07-600F1C0BC6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" y="858"/>
            <a:ext cx="12188951" cy="685628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9CF9E-9175-450B-AB3E-7D31F994FD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09371" y="416471"/>
            <a:ext cx="7373258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800" b="0" kern="1200" spc="3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18C914-9D69-0546-A1C6-6F41BB990E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25925" y="1830649"/>
            <a:ext cx="3740150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Drop in showcase</a:t>
            </a:r>
            <a:br>
              <a:rPr lang="en-US"/>
            </a:br>
            <a:r>
              <a:rPr lang="en-US"/>
              <a:t>object here</a:t>
            </a:r>
          </a:p>
        </p:txBody>
      </p:sp>
    </p:spTree>
    <p:extLst>
      <p:ext uri="{BB962C8B-B14F-4D97-AF65-F5344CB8AC3E}">
        <p14:creationId xmlns:p14="http://schemas.microsoft.com/office/powerpoint/2010/main" val="424692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Squar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510F42-9E8C-443B-8354-231F3450A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292DE0-26C7-4618-80C9-C8186C225E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09371" y="416471"/>
            <a:ext cx="7373258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800" b="0" kern="1200" spc="3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0B38128-2D95-E941-B2BF-A15CAAB123C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91643" y="1830648"/>
            <a:ext cx="4408714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Drop in showcase</a:t>
            </a:r>
            <a:br>
              <a:rPr lang="en-US"/>
            </a:br>
            <a:r>
              <a:rPr lang="en-US"/>
              <a:t>object here</a:t>
            </a:r>
          </a:p>
        </p:txBody>
      </p:sp>
    </p:spTree>
    <p:extLst>
      <p:ext uri="{BB962C8B-B14F-4D97-AF65-F5344CB8AC3E}">
        <p14:creationId xmlns:p14="http://schemas.microsoft.com/office/powerpoint/2010/main" val="334400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Circ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647107-E37C-47BD-B11C-44982B708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62BC7C7-95C8-4A62-9ABD-E4235BE30A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09371" y="416471"/>
            <a:ext cx="7373258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800" b="0" kern="1200" spc="3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5B809-3E12-0A40-A02B-B0EE8552A09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25925" y="1830649"/>
            <a:ext cx="3740150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Drop in showcase</a:t>
            </a:r>
            <a:br>
              <a:rPr lang="en-US"/>
            </a:br>
            <a:r>
              <a:rPr lang="en-US"/>
              <a:t>object here</a:t>
            </a:r>
          </a:p>
        </p:txBody>
      </p:sp>
    </p:spTree>
    <p:extLst>
      <p:ext uri="{BB962C8B-B14F-4D97-AF65-F5344CB8AC3E}">
        <p14:creationId xmlns:p14="http://schemas.microsoft.com/office/powerpoint/2010/main" val="299874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Squa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8CA6EA-4EC4-42A8-B386-C241EF115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90BB97-1EFB-4144-9135-DB96B5FD7F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09371" y="416471"/>
            <a:ext cx="7373258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800" b="0" kern="1200" spc="3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8CF800F-AA02-1B49-B224-9A06208DF3B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91643" y="1830648"/>
            <a:ext cx="4408714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Drop in showcase</a:t>
            </a:r>
            <a:br>
              <a:rPr lang="en-US"/>
            </a:br>
            <a:r>
              <a:rPr lang="en-US"/>
              <a:t>object here</a:t>
            </a:r>
          </a:p>
        </p:txBody>
      </p:sp>
    </p:spTree>
    <p:extLst>
      <p:ext uri="{BB962C8B-B14F-4D97-AF65-F5344CB8AC3E}">
        <p14:creationId xmlns:p14="http://schemas.microsoft.com/office/powerpoint/2010/main" val="410832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75DD4A-EECC-C547-8F7C-C486D588CEFC}"/>
              </a:ext>
            </a:extLst>
          </p:cNvPr>
          <p:cNvSpPr/>
          <p:nvPr userDrawn="1"/>
        </p:nvSpPr>
        <p:spPr>
          <a:xfrm>
            <a:off x="6609347" y="6546206"/>
            <a:ext cx="1299411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53154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7531546" y="-130877"/>
            <a:ext cx="4772673" cy="7115877"/>
          </a:xfrm>
          <a:prstGeom prst="roundRect">
            <a:avLst>
              <a:gd name="adj" fmla="val 2032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8103394" y="4743450"/>
            <a:ext cx="3574222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12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1200"/>
              </a:spcBef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300" y="3835007"/>
            <a:ext cx="3574220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C316BB8-9221-4CF5-A3AC-97DB385C72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03394" y="6089904"/>
            <a:ext cx="3574222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D51157-61E2-4FBA-93B6-79B4052F1A17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DE128B-1DB8-554E-8F04-4D9ED492F91E}"/>
              </a:ext>
            </a:extLst>
          </p:cNvPr>
          <p:cNvSpPr/>
          <p:nvPr userDrawn="1"/>
        </p:nvSpPr>
        <p:spPr>
          <a:xfrm>
            <a:off x="6609347" y="6546206"/>
            <a:ext cx="1299411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53154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7531546" y="-130877"/>
            <a:ext cx="4772673" cy="7115877"/>
          </a:xfrm>
          <a:prstGeom prst="roundRect">
            <a:avLst>
              <a:gd name="adj" fmla="val 2032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8103394" y="4743450"/>
            <a:ext cx="3574222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12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1200"/>
              </a:spcBef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300" y="3835007"/>
            <a:ext cx="3574220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A0B53BA-FA9B-40BF-9ADE-676B5C4BE4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03394" y="6089904"/>
            <a:ext cx="3574222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BB9067-ED8A-4D94-9B00-8410EEA9CFEB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27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931E04-3D83-0A42-B203-58F7D87856D9}"/>
              </a:ext>
            </a:extLst>
          </p:cNvPr>
          <p:cNvSpPr/>
          <p:nvPr userDrawn="1"/>
        </p:nvSpPr>
        <p:spPr>
          <a:xfrm>
            <a:off x="6609347" y="6546206"/>
            <a:ext cx="1299411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53154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7531546" y="-130877"/>
            <a:ext cx="4772673" cy="7115877"/>
          </a:xfrm>
          <a:prstGeom prst="roundRect">
            <a:avLst>
              <a:gd name="adj" fmla="val 203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8103394" y="4743450"/>
            <a:ext cx="3574222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12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1200"/>
              </a:spcBef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300" y="3835007"/>
            <a:ext cx="3574220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12EEBE7-6B5F-4C1C-9CF1-59A95FAC806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03394" y="6089904"/>
            <a:ext cx="3574220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C9C04D-8F5D-42CA-8F1F-DE23A6DD948C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57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774562-B6FE-C54A-A445-E945FBC13204}"/>
              </a:ext>
            </a:extLst>
          </p:cNvPr>
          <p:cNvSpPr/>
          <p:nvPr userDrawn="1"/>
        </p:nvSpPr>
        <p:spPr>
          <a:xfrm>
            <a:off x="6609347" y="6546206"/>
            <a:ext cx="1299411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53154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F94A11C6-9E7D-344C-A93D-5B21026B69C0}"/>
              </a:ext>
            </a:extLst>
          </p:cNvPr>
          <p:cNvSpPr/>
          <p:nvPr userDrawn="1"/>
        </p:nvSpPr>
        <p:spPr bwMode="gray">
          <a:xfrm>
            <a:off x="7531546" y="-130877"/>
            <a:ext cx="4772673" cy="7115877"/>
          </a:xfrm>
          <a:prstGeom prst="roundRect">
            <a:avLst>
              <a:gd name="adj" fmla="val 2032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8103394" y="4743450"/>
            <a:ext cx="3574222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12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1200"/>
              </a:spcBef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C30169-2852-41FD-A7C3-4826B66A05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108300" y="3835007"/>
            <a:ext cx="3574220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2EE45F7-538F-4FC9-ADF8-A824AC4DAF1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03394" y="6089904"/>
            <a:ext cx="3574222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05DD8-9532-4B5B-8D68-64EE4A78F59C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134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Gun Me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F8479696-5776-4351-9904-F9783F17DE92}"/>
              </a:ext>
            </a:extLst>
          </p:cNvPr>
          <p:cNvSpPr/>
          <p:nvPr userDrawn="1"/>
        </p:nvSpPr>
        <p:spPr bwMode="gray">
          <a:xfrm>
            <a:off x="-114299" y="-127002"/>
            <a:ext cx="973370" cy="6482082"/>
          </a:xfrm>
          <a:prstGeom prst="roundRect">
            <a:avLst>
              <a:gd name="adj" fmla="val 8455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C6FF2B29-32B4-CA46-824A-9E235BAE4F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33336" y="1015156"/>
            <a:ext cx="9148989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914400" indent="-9144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2"/>
                </a:solidFill>
              </a:defRPr>
            </a:lvl1pPr>
            <a:lvl2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2pPr>
            <a:lvl3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3pPr>
            <a:lvl4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4pPr>
            <a:lvl5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D7C252D-39AD-7C4C-84C6-B1FD9DC4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472981" y="3007719"/>
            <a:ext cx="5682803" cy="361959"/>
          </a:xfrm>
        </p:spPr>
        <p:txBody>
          <a:bodyPr wrap="square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7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BDE2E1-92E6-7343-A97E-8F2BD34E3496}"/>
              </a:ext>
            </a:extLst>
          </p:cNvPr>
          <p:cNvSpPr/>
          <p:nvPr userDrawn="1"/>
        </p:nvSpPr>
        <p:spPr>
          <a:xfrm>
            <a:off x="6609347" y="6546206"/>
            <a:ext cx="1299411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53154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57AE534B-214E-4D43-850B-177FC0B91999}"/>
              </a:ext>
            </a:extLst>
          </p:cNvPr>
          <p:cNvSpPr/>
          <p:nvPr userDrawn="1"/>
        </p:nvSpPr>
        <p:spPr bwMode="gray">
          <a:xfrm>
            <a:off x="7531546" y="-130877"/>
            <a:ext cx="4772673" cy="7115877"/>
          </a:xfrm>
          <a:prstGeom prst="roundRect">
            <a:avLst>
              <a:gd name="adj" fmla="val 2032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8103394" y="4743450"/>
            <a:ext cx="3574222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12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1200"/>
              </a:spcBef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B30772-61E4-4188-8773-0B3D2EF5229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108300" y="3835007"/>
            <a:ext cx="3574220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F9FDB7F-4DC9-4EA1-9ED7-C137E1F9B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03394" y="6089904"/>
            <a:ext cx="3574222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F8BFB-AEE8-498D-9E43-0D01F53CA53D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08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8374" y="0"/>
            <a:ext cx="753362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52400" y="-139700"/>
            <a:ext cx="4810774" cy="7150100"/>
          </a:xfrm>
          <a:prstGeom prst="roundRect">
            <a:avLst>
              <a:gd name="adj" fmla="val 1711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495300" y="4743450"/>
            <a:ext cx="3555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300" y="6532895"/>
            <a:ext cx="3557016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35007"/>
            <a:ext cx="3574220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0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8374" y="0"/>
            <a:ext cx="753362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52400" y="-139700"/>
            <a:ext cx="4810774" cy="7150100"/>
          </a:xfrm>
          <a:prstGeom prst="roundRect">
            <a:avLst>
              <a:gd name="adj" fmla="val 1711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495300" y="4743450"/>
            <a:ext cx="3555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300" y="6532895"/>
            <a:ext cx="3557016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35007"/>
            <a:ext cx="3574220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0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8374" y="0"/>
            <a:ext cx="753362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52400" y="-139700"/>
            <a:ext cx="4810774" cy="7150100"/>
          </a:xfrm>
          <a:prstGeom prst="roundRect">
            <a:avLst>
              <a:gd name="adj" fmla="val 171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495300" y="4743450"/>
            <a:ext cx="3555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300" y="6532895"/>
            <a:ext cx="3557016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35007"/>
            <a:ext cx="3574220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1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8374" y="0"/>
            <a:ext cx="753362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585D67CF-1E31-BE4A-A4CA-ED13AC837827}"/>
              </a:ext>
            </a:extLst>
          </p:cNvPr>
          <p:cNvSpPr/>
          <p:nvPr userDrawn="1"/>
        </p:nvSpPr>
        <p:spPr bwMode="gray">
          <a:xfrm>
            <a:off x="-152400" y="-139700"/>
            <a:ext cx="4810774" cy="7150100"/>
          </a:xfrm>
          <a:prstGeom prst="roundRect">
            <a:avLst>
              <a:gd name="adj" fmla="val 1711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95300" y="4743450"/>
            <a:ext cx="3556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495300" y="6532895"/>
            <a:ext cx="3557016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F13055-7657-4496-81D2-B665F79B6A2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5300" y="3835007"/>
            <a:ext cx="3574220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5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8374" y="0"/>
            <a:ext cx="753362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41816CD1-1BB7-B443-8FFC-B0DBA0DF4495}"/>
              </a:ext>
            </a:extLst>
          </p:cNvPr>
          <p:cNvSpPr/>
          <p:nvPr userDrawn="1"/>
        </p:nvSpPr>
        <p:spPr bwMode="gray">
          <a:xfrm>
            <a:off x="-152400" y="-139700"/>
            <a:ext cx="4810774" cy="7150100"/>
          </a:xfrm>
          <a:prstGeom prst="roundRect">
            <a:avLst>
              <a:gd name="adj" fmla="val 1711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95300" y="4743450"/>
            <a:ext cx="3556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495300" y="6532895"/>
            <a:ext cx="3557016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C4DE6-E5D7-49BF-BE1D-0EC8FCDC68D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5300" y="3835007"/>
            <a:ext cx="3574220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2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65100" y="-152400"/>
            <a:ext cx="3871407" cy="6553184"/>
          </a:xfrm>
          <a:prstGeom prst="roundRect">
            <a:avLst>
              <a:gd name="adj" fmla="val 2097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300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044740"/>
            <a:ext cx="2605088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95300" y="1869281"/>
            <a:ext cx="2607469" cy="4284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13" y="2673350"/>
            <a:ext cx="2605088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6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65100" y="-152400"/>
            <a:ext cx="3871407" cy="6553184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300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044740"/>
            <a:ext cx="2605088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95300" y="1869281"/>
            <a:ext cx="2607469" cy="4284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8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13" y="2673350"/>
            <a:ext cx="2605088" cy="349726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3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65100" y="-152400"/>
            <a:ext cx="3871407" cy="6553184"/>
          </a:xfrm>
          <a:prstGeom prst="roundRect">
            <a:avLst>
              <a:gd name="adj" fmla="val 209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300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044740"/>
            <a:ext cx="2605088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95300" y="1869281"/>
            <a:ext cx="2607469" cy="4284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8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13" y="2673350"/>
            <a:ext cx="2605088" cy="349726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5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62DD8169-03BE-4545-AB75-752CFCB9BD19}"/>
              </a:ext>
            </a:extLst>
          </p:cNvPr>
          <p:cNvSpPr/>
          <p:nvPr userDrawn="1"/>
        </p:nvSpPr>
        <p:spPr bwMode="gray">
          <a:xfrm>
            <a:off x="-165100" y="-152400"/>
            <a:ext cx="3871407" cy="6553184"/>
          </a:xfrm>
          <a:prstGeom prst="roundRect">
            <a:avLst>
              <a:gd name="adj" fmla="val 2097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22405D-06A1-4166-9391-CABDA675A81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5300" y="1044740"/>
            <a:ext cx="2605088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08C87C8C-F51C-409B-8123-4E7B177EA83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95300" y="1869281"/>
            <a:ext cx="2607469" cy="4284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8A6C0B-0BF9-4A22-B90D-608F5EE40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13" y="2673350"/>
            <a:ext cx="2605088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F2E0DD2-6F9C-4113-8407-BCBE8A4B1C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300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8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Midn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7429ABC3-9EBB-47B5-BFD6-442F69DFAB3A}"/>
              </a:ext>
            </a:extLst>
          </p:cNvPr>
          <p:cNvSpPr/>
          <p:nvPr userDrawn="1"/>
        </p:nvSpPr>
        <p:spPr bwMode="gray">
          <a:xfrm>
            <a:off x="-114299" y="-127002"/>
            <a:ext cx="973370" cy="6482082"/>
          </a:xfrm>
          <a:prstGeom prst="roundRect">
            <a:avLst>
              <a:gd name="adj" fmla="val 8455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D002839B-4A97-1047-9C69-AEB96FCC0B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33336" y="1015156"/>
            <a:ext cx="9148989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914400" indent="-9144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2"/>
                </a:solidFill>
              </a:defRPr>
            </a:lvl1pPr>
            <a:lvl2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2pPr>
            <a:lvl3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3pPr>
            <a:lvl4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4pPr>
            <a:lvl5pPr marL="914400" indent="-9144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B68F083-E4D3-5C4B-B811-917B2E5D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472981" y="3007719"/>
            <a:ext cx="5682803" cy="361959"/>
          </a:xfrm>
        </p:spPr>
        <p:txBody>
          <a:bodyPr wrap="square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7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3E9455E2-DBA5-444B-983B-338104922F0B}"/>
              </a:ext>
            </a:extLst>
          </p:cNvPr>
          <p:cNvSpPr/>
          <p:nvPr userDrawn="1"/>
        </p:nvSpPr>
        <p:spPr bwMode="gray">
          <a:xfrm>
            <a:off x="-165100" y="-152400"/>
            <a:ext cx="3871407" cy="6553184"/>
          </a:xfrm>
          <a:prstGeom prst="roundRect">
            <a:avLst>
              <a:gd name="adj" fmla="val 2097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ADF0E24-C66C-44A4-AE54-4A2040B1C13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495300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06EDB4-4AB9-44C1-8768-72FEB91A22C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5300" y="1044740"/>
            <a:ext cx="2605088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3E64812-0F07-4511-9260-5784D6FAB3B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95300" y="1869281"/>
            <a:ext cx="2607469" cy="4284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086602B-AA9B-4FB3-83AD-F5FB2BC551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13" y="2673350"/>
            <a:ext cx="2605088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59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Red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7517108" y="-857339"/>
            <a:ext cx="8359183" cy="8572678"/>
          </a:xfrm>
          <a:prstGeom prst="ellipse">
            <a:avLst/>
          </a:prstGeom>
          <a:solidFill>
            <a:srgbClr val="D1111F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5943600" cy="118872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93599206-992C-D847-B719-FBA798CA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5"/>
            <a:ext cx="6423978" cy="36195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2A9AEF52-D7A8-C64F-814D-4E9298CD6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6425089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0129E7C8-AC10-8847-915D-92B5501FC00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1719072"/>
            <a:ext cx="6425089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038D6095-BEBE-BB4F-96AD-F9747306CB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8471454" y="2764100"/>
            <a:ext cx="2717245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72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Whi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7517108" y="-857339"/>
            <a:ext cx="8359183" cy="8572678"/>
          </a:xfrm>
          <a:prstGeom prst="ellipse">
            <a:avLst/>
          </a:prstGeom>
          <a:solidFill>
            <a:srgbClr val="EAEDF2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5943600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215FF207-7D54-4440-A7D5-DC52EC39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5"/>
            <a:ext cx="6423978" cy="36195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1478138-6A62-7B4B-BACB-244F3E956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6425089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E60FE8FC-8E72-2842-906A-77D42E2B25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1719072"/>
            <a:ext cx="6425089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C214789A-742D-3A44-93B4-05AE6682E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8471454" y="2764100"/>
            <a:ext cx="2717245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67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7517108" y="-857339"/>
            <a:ext cx="8359183" cy="8572678"/>
          </a:xfrm>
          <a:prstGeom prst="ellipse">
            <a:avLst/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5943600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88E3116-BFC5-1841-9418-761CF03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5"/>
            <a:ext cx="6423978" cy="36195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8A2C3CB4-6003-1C42-A155-F977A899C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6425089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2BD9774F-06C2-FC47-8791-39A0CF387E4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1719072"/>
            <a:ext cx="6425089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A3B88A5A-3F4A-4142-8EC3-A5DE5D094E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8471454" y="2764100"/>
            <a:ext cx="2717245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24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826177F-FC3F-2F42-98BC-69EF3FD7FC45}"/>
              </a:ext>
            </a:extLst>
          </p:cNvPr>
          <p:cNvSpPr>
            <a:spLocks/>
          </p:cNvSpPr>
          <p:nvPr userDrawn="1"/>
        </p:nvSpPr>
        <p:spPr bwMode="ltGray">
          <a:xfrm>
            <a:off x="7517108" y="-857339"/>
            <a:ext cx="8359183" cy="8572678"/>
          </a:xfrm>
          <a:prstGeom prst="ellipse">
            <a:avLst/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5CEE6F9-1E4B-4C9A-946F-D83A264DC7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5943600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B36D15F6-7DE5-6443-9613-C4B2FBC1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5"/>
            <a:ext cx="6423978" cy="36195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CBEB3E5-81CA-814D-ADF5-BF5AC22CC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6425089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9189C48-4D09-6448-9A16-6C4D04527A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1719072"/>
            <a:ext cx="6425089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11DFE3E-54AF-B840-B32E-6EC908B58E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8471454" y="2764100"/>
            <a:ext cx="2717245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17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AE47188-2E65-7E46-B32C-E78D883C6DCA}"/>
              </a:ext>
            </a:extLst>
          </p:cNvPr>
          <p:cNvSpPr>
            <a:spLocks/>
          </p:cNvSpPr>
          <p:nvPr userDrawn="1"/>
        </p:nvSpPr>
        <p:spPr bwMode="ltGray">
          <a:xfrm>
            <a:off x="7517108" y="-857339"/>
            <a:ext cx="8359183" cy="8572678"/>
          </a:xfrm>
          <a:prstGeom prst="ellipse">
            <a:avLst/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A8F4DA7-4CDA-4E93-B875-4157AC85CA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5943600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1282066-7F06-B246-AE8C-29172F144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5"/>
            <a:ext cx="6423978" cy="36195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D1151056-DC79-0A42-B719-F2F0C0829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6425089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76E5248-EDE9-3046-BAE5-2B5039AC66F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1719072"/>
            <a:ext cx="6425089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7DC32646-24CD-1143-9669-355185C160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8471454" y="2764100"/>
            <a:ext cx="2717245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98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71450" y="-152401"/>
            <a:ext cx="10904538" cy="6516131"/>
          </a:xfrm>
          <a:prstGeom prst="roundRect">
            <a:avLst>
              <a:gd name="adj" fmla="val 1263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71450" y="-152401"/>
            <a:ext cx="10904538" cy="6516131"/>
          </a:xfrm>
          <a:prstGeom prst="roundRect">
            <a:avLst>
              <a:gd name="adj" fmla="val 1263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6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71450" y="-152401"/>
            <a:ext cx="10904538" cy="6516131"/>
          </a:xfrm>
          <a:prstGeom prst="roundRect">
            <a:avLst>
              <a:gd name="adj" fmla="val 1263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7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71450" y="-152401"/>
            <a:ext cx="10904538" cy="6516131"/>
          </a:xfrm>
          <a:prstGeom prst="roundRect">
            <a:avLst>
              <a:gd name="adj" fmla="val 1263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2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A03272E-A5C6-CB49-BA8B-767EA157F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299" y="6528816"/>
            <a:ext cx="10488168" cy="11817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225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3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71450" y="-152401"/>
            <a:ext cx="10904538" cy="6516131"/>
          </a:xfrm>
          <a:prstGeom prst="roundRect">
            <a:avLst>
              <a:gd name="adj" fmla="val 1263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6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Red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71450" y="-152401"/>
            <a:ext cx="10904538" cy="6516131"/>
          </a:xfrm>
          <a:prstGeom prst="roundRect">
            <a:avLst>
              <a:gd name="adj" fmla="val 1263"/>
            </a:avLst>
          </a:prstGeom>
          <a:solidFill>
            <a:srgbClr val="D1111F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5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Whi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71450" y="-152401"/>
            <a:ext cx="10904538" cy="6516131"/>
          </a:xfrm>
          <a:prstGeom prst="roundRect">
            <a:avLst>
              <a:gd name="adj" fmla="val 1263"/>
            </a:avLst>
          </a:prstGeom>
          <a:solidFill>
            <a:srgbClr val="EFF1F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71450" y="-152401"/>
            <a:ext cx="10904538" cy="6516131"/>
          </a:xfrm>
          <a:prstGeom prst="roundRect">
            <a:avLst>
              <a:gd name="adj" fmla="val 1263"/>
            </a:avLst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2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71450" y="-152401"/>
            <a:ext cx="10904538" cy="6516131"/>
          </a:xfrm>
          <a:prstGeom prst="roundRect">
            <a:avLst>
              <a:gd name="adj" fmla="val 1263"/>
            </a:avLst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5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71450" y="-152401"/>
            <a:ext cx="10904538" cy="6516131"/>
          </a:xfrm>
          <a:prstGeom prst="roundRect">
            <a:avLst>
              <a:gd name="adj" fmla="val 1263"/>
            </a:avLst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8C4B33-F8CC-4197-B915-DA991CD5E6C6}"/>
              </a:ext>
            </a:extLst>
          </p:cNvPr>
          <p:cNvGrpSpPr/>
          <p:nvPr userDrawn="1"/>
        </p:nvGrpSpPr>
        <p:grpSpPr>
          <a:xfrm>
            <a:off x="5264150" y="1085955"/>
            <a:ext cx="8686026" cy="8686800"/>
            <a:chOff x="2118610" y="-558521"/>
            <a:chExt cx="7954780" cy="7975042"/>
          </a:xfrm>
        </p:grpSpPr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FCE1034B-B952-482E-B5BD-3D74DC622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511B2A5-5879-4724-8EA8-B068501A7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8ABE833E-11B6-41D0-A3EA-C51CF277F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E9A408BA-944B-41C4-83D5-BB3A7D3832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sp>
        <p:nvSpPr>
          <p:cNvPr id="17" name="Subtitle">
            <a:extLst>
              <a:ext uri="{FF2B5EF4-FFF2-40B4-BE49-F238E27FC236}">
                <a16:creationId xmlns:a16="http://schemas.microsoft.com/office/drawing/2014/main" id="{95FCDFC9-7609-4879-BB7A-41D84D84FDF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7FE436-ECEE-446A-82A4-FD95FAB4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8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A8A1B41-DD86-4CC6-BB23-4639A3825C7E}"/>
              </a:ext>
            </a:extLst>
          </p:cNvPr>
          <p:cNvGrpSpPr>
            <a:grpSpLocks/>
          </p:cNvGrpSpPr>
          <p:nvPr userDrawn="1"/>
        </p:nvGrpSpPr>
        <p:grpSpPr>
          <a:xfrm>
            <a:off x="5264150" y="1085955"/>
            <a:ext cx="8686800" cy="8686800"/>
            <a:chOff x="2118610" y="-558521"/>
            <a:chExt cx="7954780" cy="7975042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EB5AB6E0-2FFC-40AE-8A71-DCBE6B384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E681A099-F31B-4476-B9E6-42DAD1719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5F07C53E-FAF6-4844-BB37-35D97BAF4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39B7103C-EFE9-41A7-8616-4AD2DAB118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sp>
        <p:nvSpPr>
          <p:cNvPr id="11" name="Subtitle">
            <a:extLst>
              <a:ext uri="{FF2B5EF4-FFF2-40B4-BE49-F238E27FC236}">
                <a16:creationId xmlns:a16="http://schemas.microsoft.com/office/drawing/2014/main" id="{54BF2C34-3F26-4221-8C0C-6AD2A4F9C86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705B94-D757-41A5-A502-1F2B8E60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2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3995637-D09E-4C2D-A6A8-AF45BAD58465}"/>
              </a:ext>
            </a:extLst>
          </p:cNvPr>
          <p:cNvGrpSpPr>
            <a:grpSpLocks/>
          </p:cNvGrpSpPr>
          <p:nvPr userDrawn="1"/>
        </p:nvGrpSpPr>
        <p:grpSpPr>
          <a:xfrm>
            <a:off x="5264150" y="1085955"/>
            <a:ext cx="8686800" cy="8686800"/>
            <a:chOff x="2118610" y="-558521"/>
            <a:chExt cx="7954780" cy="7975042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B7A66708-ADEC-4638-A33A-46DCF451B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C329A767-5738-486D-BBF0-00850276E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7EBF1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8DDC509B-6BC5-4B06-8116-E88999EBD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3C56DEE9-71A7-4C5B-90D6-DC5883320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sp>
        <p:nvSpPr>
          <p:cNvPr id="11" name="Subtitle">
            <a:extLst>
              <a:ext uri="{FF2B5EF4-FFF2-40B4-BE49-F238E27FC236}">
                <a16:creationId xmlns:a16="http://schemas.microsoft.com/office/drawing/2014/main" id="{54BF2C34-3F26-4221-8C0C-6AD2A4F9C86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705B94-D757-41A5-A502-1F2B8E60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7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F7FB884-98FF-49F3-BC97-59F225D25E12}"/>
              </a:ext>
            </a:extLst>
          </p:cNvPr>
          <p:cNvGrpSpPr>
            <a:grpSpLocks/>
          </p:cNvGrpSpPr>
          <p:nvPr userDrawn="1"/>
        </p:nvGrpSpPr>
        <p:grpSpPr>
          <a:xfrm>
            <a:off x="5264150" y="1085955"/>
            <a:ext cx="8686800" cy="8686800"/>
            <a:chOff x="2118610" y="-558521"/>
            <a:chExt cx="7954780" cy="7975042"/>
          </a:xfrm>
        </p:grpSpPr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D1729F58-5BA1-4640-B7B9-E94D565AE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4A5A7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DD0D4E0D-57F1-4154-B50F-74535C36D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F617D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DB9B5929-7301-48A9-B841-0BE61CA7A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16F91B29-9007-4D8A-8C02-55645583D8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sp>
        <p:nvSpPr>
          <p:cNvPr id="13" name="Subtitle">
            <a:extLst>
              <a:ext uri="{FF2B5EF4-FFF2-40B4-BE49-F238E27FC236}">
                <a16:creationId xmlns:a16="http://schemas.microsoft.com/office/drawing/2014/main" id="{667FC2DA-5B00-4EA7-952E-317316DAA87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1F7F217-0194-4AD6-8E1C-386E2E13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2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8">
            <a:extLst>
              <a:ext uri="{FF2B5EF4-FFF2-40B4-BE49-F238E27FC236}">
                <a16:creationId xmlns:a16="http://schemas.microsoft.com/office/drawing/2014/main" id="{FA702086-7005-4270-9600-3E0409C7EC66}"/>
              </a:ext>
            </a:extLst>
          </p:cNvPr>
          <p:cNvSpPr>
            <a:spLocks/>
          </p:cNvSpPr>
          <p:nvPr userDrawn="1"/>
        </p:nvSpPr>
        <p:spPr bwMode="auto">
          <a:xfrm>
            <a:off x="-876300" y="4977549"/>
            <a:ext cx="1255223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6F6D3CAF-F7C0-0E43-AE55-B557B5B2CA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626" y="5520817"/>
            <a:ext cx="6454175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</a:t>
            </a:r>
            <a:r>
              <a:rPr lang="en-US" err="1"/>
              <a:t>qualcomm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046D437-3264-F6DC-A2E1-DDEF4AC5BB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95300" y="4195085"/>
            <a:ext cx="8334375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Microsoft Sans Serif" panose="020B0604020202020204" pitchFamily="34" charset="0"/>
              <a:buChar char="​"/>
              <a:defRPr sz="2000" b="1" spc="30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title, Employing entity</a:t>
            </a:r>
          </a:p>
          <a:p>
            <a:pPr lvl="1"/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218B41B-AA06-EB46-A468-6C030F63E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829675" y="512165"/>
            <a:ext cx="2867025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ACEF7A7-EEB2-CFA1-B461-4924F8BF02F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638" y="2631736"/>
            <a:ext cx="8416582" cy="144590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A123356-318C-095C-E708-AEAD9C4BC772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82438" y="460180"/>
            <a:ext cx="1432990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EEAD541-6CB5-0443-91CE-1EBFA0EF55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401888" y="512165"/>
            <a:ext cx="5484812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21519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4A89CF-52C1-C41F-D449-47AC5A56B6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4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48F3DEE-F59E-4FD9-BD86-03F5F40D7A2E}"/>
              </a:ext>
            </a:extLst>
          </p:cNvPr>
          <p:cNvGrpSpPr>
            <a:grpSpLocks/>
          </p:cNvGrpSpPr>
          <p:nvPr userDrawn="1"/>
        </p:nvGrpSpPr>
        <p:grpSpPr>
          <a:xfrm>
            <a:off x="5264150" y="1085955"/>
            <a:ext cx="8686800" cy="8686800"/>
            <a:chOff x="2118610" y="-558521"/>
            <a:chExt cx="7954780" cy="7975042"/>
          </a:xfrm>
        </p:grpSpPr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7041D8A3-B9AF-4F2D-AA73-3D2AF4DFD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C4FF451B-9E7B-4956-8927-3F6D18114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B2845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4AD20902-EBB9-4879-BBE8-7873C1171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D3D03E25-E54F-4D62-B7B5-CBE3507B84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innerShdw blurRad="304800" dist="304800">
                <a:srgbClr val="030A11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sp>
        <p:nvSpPr>
          <p:cNvPr id="13" name="Subtitle">
            <a:extLst>
              <a:ext uri="{FF2B5EF4-FFF2-40B4-BE49-F238E27FC236}">
                <a16:creationId xmlns:a16="http://schemas.microsoft.com/office/drawing/2014/main" id="{B395992B-C0C1-46B0-B7C8-830159C0C50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0053FF-8E38-4E49-A437-9A4B96C84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0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Red">
    <p:bg>
      <p:bgPr>
        <a:gradFill>
          <a:gsLst>
            <a:gs pos="4000">
              <a:srgbClr val="E71324"/>
            </a:gs>
            <a:gs pos="35000">
              <a:srgbClr val="D91323"/>
            </a:gs>
            <a:gs pos="100000">
              <a:srgbClr val="C10B1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73ABA57-7B0F-43F2-941C-D1BCE46689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2" y="2087461"/>
            <a:ext cx="11201398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7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5EE95F5-5179-43BC-9DD2-80F8782000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1" y="6127695"/>
            <a:ext cx="32004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1FABDB6A-D52B-4DE9-8DAD-88E3352866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54475" y="6120040"/>
            <a:ext cx="763524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108128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White">
    <p:bg>
      <p:bgPr>
        <a:gradFill>
          <a:gsLst>
            <a:gs pos="4000">
              <a:schemeClr val="bg1"/>
            </a:gs>
            <a:gs pos="35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D061AF6-2D27-4DFB-9E70-8CDFD058F0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2" y="2087461"/>
            <a:ext cx="11201398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7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DB003F-E656-4E18-BDBB-152AEB3E57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1" y="6127695"/>
            <a:ext cx="32004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Quote attribution</a:t>
            </a:r>
          </a:p>
        </p:txBody>
      </p:sp>
      <p:sp>
        <p:nvSpPr>
          <p:cNvPr id="8" name="Text Placeholder 47">
            <a:extLst>
              <a:ext uri="{FF2B5EF4-FFF2-40B4-BE49-F238E27FC236}">
                <a16:creationId xmlns:a16="http://schemas.microsoft.com/office/drawing/2014/main" id="{8C7691D9-F78A-4A80-B9A6-F365D28D82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54475" y="6120040"/>
            <a:ext cx="763524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600">
                <a:solidFill>
                  <a:schemeClr val="bg2"/>
                </a:solidFill>
              </a:defRPr>
            </a:lvl1pPr>
            <a:lvl2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048551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Nickel">
    <p:bg>
      <p:bgPr>
        <a:gradFill>
          <a:gsLst>
            <a:gs pos="4000">
              <a:schemeClr val="accent6">
                <a:lumMod val="40000"/>
                <a:lumOff val="60000"/>
              </a:schemeClr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4EDA3-B44F-4674-BEB3-8C74287BA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2" y="2087461"/>
            <a:ext cx="11201398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7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007351-1444-4ACF-8C42-1EB26B3A6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1" y="6127695"/>
            <a:ext cx="32004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Quote attribution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4DCBE15A-FE6C-4FC2-9DF8-7E7AB84040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54475" y="6120040"/>
            <a:ext cx="763524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74929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Gunmetal">
    <p:bg>
      <p:bgPr>
        <a:gradFill>
          <a:gsLst>
            <a:gs pos="4000">
              <a:srgbClr val="586B8A"/>
            </a:gs>
            <a:gs pos="35000">
              <a:schemeClr val="accent5"/>
            </a:gs>
            <a:gs pos="100000">
              <a:srgbClr val="2F394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0F1B7A-8A94-40B5-B3CB-3D0D52C87C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2" y="2087461"/>
            <a:ext cx="11201398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7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F58234-108D-4115-84F1-20F6F64709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1" y="6127695"/>
            <a:ext cx="32004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Quote attribution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15A49285-70CB-4F70-B08A-1615E6DCF2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54475" y="6120040"/>
            <a:ext cx="763524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02458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Midnight Gradien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0BC2F2-E7D5-456E-A707-3D5E85BF76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2" y="2087461"/>
            <a:ext cx="11201398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7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597F80-3233-4A24-B364-D3CE4D2E0D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1" y="6127695"/>
            <a:ext cx="32004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92029BF2-073D-4907-B717-01C49791F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54475" y="6120040"/>
            <a:ext cx="763524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67027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Midnight Gradient Red Tex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0BC2F2-E7D5-456E-A707-3D5E85BF76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2" y="2087461"/>
            <a:ext cx="11201398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72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A27B7E2-5374-46BF-874E-25F309D45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1" y="6127695"/>
            <a:ext cx="32004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900"/>
              </a:spcAft>
              <a:buFontTx/>
              <a:buNone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74625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347662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508000" indent="0" algn="ctr">
              <a:buFontTx/>
              <a:buNone/>
              <a:defRPr kumimoji="0" lang="en-US" sz="88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88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17E27798-673A-444E-A3F7-F8B33EC19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54475" y="6120040"/>
            <a:ext cx="763524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07284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448998" y="4935112"/>
            <a:ext cx="11234664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D41220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847768" y="5687930"/>
            <a:ext cx="3324182" cy="613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645FF0-4207-4C90-8CE9-2E601D81A337}"/>
              </a:ext>
            </a:extLst>
          </p:cNvPr>
          <p:cNvSpPr txBox="1"/>
          <p:nvPr userDrawn="1"/>
        </p:nvSpPr>
        <p:spPr bwMode="gray">
          <a:xfrm>
            <a:off x="4317547" y="5438386"/>
            <a:ext cx="3395041" cy="856645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Nothing in these materials is an offer to sell any of the components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devices referenced herein.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Qualcomm Incorporated. Other products and brand names may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trademarks or registered trademarks of their respective owners.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995CCD-1161-A943-A67A-BEEDC634FB49}"/>
              </a:ext>
            </a:extLst>
          </p:cNvPr>
          <p:cNvSpPr txBox="1"/>
          <p:nvPr userDrawn="1"/>
        </p:nvSpPr>
        <p:spPr bwMode="gray">
          <a:xfrm>
            <a:off x="465622" y="2536613"/>
            <a:ext cx="8725779" cy="160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-300" normalizeH="0" noProof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12000" b="0" i="0" u="none" strike="noStrike" kern="1200" cap="none" spc="-600" normalizeH="0" noProof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12000" b="0" i="0" u="none" strike="noStrike" kern="1200" cap="none" spc="-450" normalizeH="0" noProof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12000" b="0" i="0" u="none" strike="noStrike" kern="1200" cap="none" spc="-600" normalizeH="0" noProof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12000" b="0" i="0" u="none" strike="noStrike" kern="1200" cap="none" normalizeH="0" baseline="0" noProof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6B7D0B-0D2E-95C4-54F6-67F4481BA594}"/>
              </a:ext>
            </a:extLst>
          </p:cNvPr>
          <p:cNvSpPr txBox="1"/>
          <p:nvPr userDrawn="1"/>
        </p:nvSpPr>
        <p:spPr bwMode="gray">
          <a:xfrm>
            <a:off x="7894802" y="5438386"/>
            <a:ext cx="4096646" cy="86177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within the Qualcomm corporate structure, as applicable. Qualcomm Incorporated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E1413-3066-9CBC-019E-ABF2282E4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" y="5148072"/>
            <a:ext cx="1843820" cy="34747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EDBF8F0-B7ED-590C-7416-FC57D4AE0403}"/>
              </a:ext>
            </a:extLst>
          </p:cNvPr>
          <p:cNvGrpSpPr/>
          <p:nvPr userDrawn="1"/>
        </p:nvGrpSpPr>
        <p:grpSpPr>
          <a:xfrm>
            <a:off x="1673310" y="5680514"/>
            <a:ext cx="883045" cy="161966"/>
            <a:chOff x="7906823" y="3619162"/>
            <a:chExt cx="883045" cy="161966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339DBA6-4436-35F8-6458-51D976548B4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8CED0221-91B0-9F8B-12BC-AB1F51D18FB7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BCA829DF-853B-EB6C-28D9-00E3337DE07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8DAC9D6B-FD72-B27B-BA8D-F5EB518B5C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E35F2244-7462-D33F-31FD-185CFCD5C6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1991C727-8EF3-B323-1327-98E3279A9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257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465622" y="4935112"/>
            <a:ext cx="11234664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26BA33-6378-4AEA-8D5E-1735165C76C7}"/>
              </a:ext>
            </a:extLst>
          </p:cNvPr>
          <p:cNvSpPr txBox="1"/>
          <p:nvPr userDrawn="1"/>
        </p:nvSpPr>
        <p:spPr bwMode="gray">
          <a:xfrm>
            <a:off x="847768" y="5687930"/>
            <a:ext cx="3355932" cy="613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80EF5E-5AD8-4C4F-8447-CFEB663B5E20}"/>
              </a:ext>
            </a:extLst>
          </p:cNvPr>
          <p:cNvSpPr txBox="1"/>
          <p:nvPr userDrawn="1"/>
        </p:nvSpPr>
        <p:spPr bwMode="gray">
          <a:xfrm>
            <a:off x="465622" y="2536613"/>
            <a:ext cx="8725779" cy="160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-300" normalizeH="0" noProof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12000" b="0" i="0" u="none" strike="noStrike" kern="1200" cap="none" spc="-600" normalizeH="0" noProof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12000" b="0" i="0" u="none" strike="noStrike" kern="1200" cap="none" spc="-450" normalizeH="0" noProof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12000" b="0" i="0" u="none" strike="noStrike" kern="1200" cap="none" spc="-600" normalizeH="0" noProof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12000" b="0" i="0" u="none" strike="noStrike" kern="1200" cap="none" normalizeH="0" baseline="0" noProof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15087-CE08-1290-C75D-4EE03AD25F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" y="5148072"/>
            <a:ext cx="1843820" cy="34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A28ACFB-1767-8558-133E-CF8F4517B1E2}"/>
              </a:ext>
            </a:extLst>
          </p:cNvPr>
          <p:cNvGrpSpPr/>
          <p:nvPr userDrawn="1"/>
        </p:nvGrpSpPr>
        <p:grpSpPr>
          <a:xfrm>
            <a:off x="1673310" y="5680514"/>
            <a:ext cx="883045" cy="161966"/>
            <a:chOff x="7906823" y="3619162"/>
            <a:chExt cx="883045" cy="161966"/>
          </a:xfrm>
          <a:solidFill>
            <a:schemeClr val="tx2"/>
          </a:solidFill>
        </p:grpSpPr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88FDBDE-81A9-2B82-E565-BF1030A462A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8EDB353E-78D6-2D53-7EB5-D1717266CC07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grpFill/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90AA4090-A6FF-1DAB-E494-4B9A8884EE7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973D1104-63EC-99F0-2204-88DA4159F4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90F8BFE5-03A5-A328-C156-0B3F225197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F4413BE-6AC2-E4D6-13E8-EE6A21C40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B0E48E1-C592-03EF-85E9-8D15C48A9B23}"/>
              </a:ext>
            </a:extLst>
          </p:cNvPr>
          <p:cNvSpPr txBox="1"/>
          <p:nvPr userDrawn="1"/>
        </p:nvSpPr>
        <p:spPr bwMode="gray">
          <a:xfrm>
            <a:off x="4317547" y="5438386"/>
            <a:ext cx="3395041" cy="856645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Nothing in these materials is an offer to sell any of the components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devices referenced herein.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Qualcomm Incorporated. Other products and brand names may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trademarks or registered trademarks of their respective owners.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42F64C-934C-104B-6AC7-096F691F5648}"/>
              </a:ext>
            </a:extLst>
          </p:cNvPr>
          <p:cNvSpPr txBox="1"/>
          <p:nvPr userDrawn="1"/>
        </p:nvSpPr>
        <p:spPr bwMode="gray">
          <a:xfrm>
            <a:off x="7894802" y="5438386"/>
            <a:ext cx="4096646" cy="86177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within the Qualcomm corporate structure, as applicable. Qualcomm Incorporated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</p:spTree>
    <p:extLst>
      <p:ext uri="{BB962C8B-B14F-4D97-AF65-F5344CB8AC3E}">
        <p14:creationId xmlns:p14="http://schemas.microsoft.com/office/powerpoint/2010/main" val="28696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169C4E2-C712-43C2-81F7-333C1C705928}"/>
              </a:ext>
            </a:extLst>
          </p:cNvPr>
          <p:cNvSpPr/>
          <p:nvPr userDrawn="1"/>
        </p:nvSpPr>
        <p:spPr>
          <a:xfrm>
            <a:off x="465622" y="4935112"/>
            <a:ext cx="11234664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 err="1">
              <a:ln>
                <a:noFill/>
              </a:ln>
              <a:solidFill>
                <a:srgbClr val="0B2742"/>
              </a:solidFill>
              <a:effectLst/>
              <a:uLnTx/>
              <a:uFillTx/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0A0F38-A166-4E1D-966C-05E6318A1E66}"/>
              </a:ext>
            </a:extLst>
          </p:cNvPr>
          <p:cNvSpPr txBox="1"/>
          <p:nvPr userDrawn="1"/>
        </p:nvSpPr>
        <p:spPr bwMode="gray">
          <a:xfrm>
            <a:off x="847768" y="5687930"/>
            <a:ext cx="3463882" cy="613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B01FB6-EA3D-8A4A-9948-A84C6941E09C}"/>
              </a:ext>
            </a:extLst>
          </p:cNvPr>
          <p:cNvSpPr txBox="1"/>
          <p:nvPr userDrawn="1"/>
        </p:nvSpPr>
        <p:spPr bwMode="gray">
          <a:xfrm>
            <a:off x="465622" y="2536613"/>
            <a:ext cx="8725779" cy="160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-300" normalizeH="0" noProof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12000" b="0" i="0" u="none" strike="noStrike" kern="1200" cap="none" spc="-600" normalizeH="0" noProof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12000" b="0" i="0" u="none" strike="noStrike" kern="1200" cap="none" spc="-450" normalizeH="0" noProof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12000" b="0" i="0" u="none" strike="noStrike" kern="1200" cap="none" spc="-600" normalizeH="0" noProof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12000" b="0" i="0" u="none" strike="noStrike" kern="1200" cap="none" normalizeH="0" baseline="0" noProof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5B7EB14-87A7-11E3-4F1E-1E8381F0F6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" y="5148072"/>
            <a:ext cx="1843820" cy="3474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F27D979-BE65-06FD-023E-F7A3C642A0E0}"/>
              </a:ext>
            </a:extLst>
          </p:cNvPr>
          <p:cNvGrpSpPr/>
          <p:nvPr userDrawn="1"/>
        </p:nvGrpSpPr>
        <p:grpSpPr>
          <a:xfrm>
            <a:off x="1673310" y="5680514"/>
            <a:ext cx="883045" cy="161966"/>
            <a:chOff x="7906823" y="3619162"/>
            <a:chExt cx="883045" cy="161966"/>
          </a:xfrm>
          <a:solidFill>
            <a:schemeClr val="tx2"/>
          </a:solidFill>
        </p:grpSpPr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C163B9EC-D897-5F9F-302B-0558F7936C1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A5782D74-4A6A-02A0-3DAA-A41EB7223AA4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grpFill/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6978AF0B-03AE-DBE3-8CF7-D7BC42516B7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58C79AB4-458B-039B-14C2-5C572AECFD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E6985FE9-3B55-32D4-DF37-ED6019EB5C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8547C7B-FA91-CCDC-834E-0488679F4E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FDBC82C-7176-8B19-35BC-20C22280C2D0}"/>
              </a:ext>
            </a:extLst>
          </p:cNvPr>
          <p:cNvSpPr txBox="1"/>
          <p:nvPr userDrawn="1"/>
        </p:nvSpPr>
        <p:spPr bwMode="gray">
          <a:xfrm>
            <a:off x="4317547" y="5438386"/>
            <a:ext cx="3395041" cy="856645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Nothing in these materials is an offer to sell any of the components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devices referenced herein.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Qualcomm Incorporated. Other products and brand names may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trademarks or registered trademarks of their respective owners.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5F7F8A-FDA6-22FB-4B14-11C419F056AA}"/>
              </a:ext>
            </a:extLst>
          </p:cNvPr>
          <p:cNvSpPr txBox="1"/>
          <p:nvPr userDrawn="1"/>
        </p:nvSpPr>
        <p:spPr bwMode="gray">
          <a:xfrm>
            <a:off x="7894802" y="5438386"/>
            <a:ext cx="4096646" cy="86177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within the Qualcomm corporate structure, as applicable. Qualcomm Incorporated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</p:spTree>
    <p:extLst>
      <p:ext uri="{BB962C8B-B14F-4D97-AF65-F5344CB8AC3E}">
        <p14:creationId xmlns:p14="http://schemas.microsoft.com/office/powerpoint/2010/main" val="793240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5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6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4AC2C1E-BA0E-DC40-8740-4C7EC4194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1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465622" y="4935112"/>
            <a:ext cx="11234664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44536C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F70D0A-56DD-483C-9B92-40FB17FA7A59}"/>
              </a:ext>
            </a:extLst>
          </p:cNvPr>
          <p:cNvSpPr txBox="1"/>
          <p:nvPr userDrawn="1"/>
        </p:nvSpPr>
        <p:spPr bwMode="gray">
          <a:xfrm>
            <a:off x="847767" y="5687930"/>
            <a:ext cx="3327357" cy="613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F9697D-5F59-614B-BC89-2CD5217CBA57}"/>
              </a:ext>
            </a:extLst>
          </p:cNvPr>
          <p:cNvSpPr txBox="1"/>
          <p:nvPr userDrawn="1"/>
        </p:nvSpPr>
        <p:spPr bwMode="gray">
          <a:xfrm>
            <a:off x="465622" y="2536613"/>
            <a:ext cx="8725779" cy="160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-300" normalizeH="0" noProof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12000" b="0" i="0" u="none" strike="noStrike" kern="1200" cap="none" spc="-600" normalizeH="0" noProof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12000" b="0" i="0" u="none" strike="noStrike" kern="1200" cap="none" spc="-450" normalizeH="0" noProof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12000" b="0" i="0" u="none" strike="noStrike" kern="1200" cap="none" spc="-600" normalizeH="0" noProof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12000" b="0" i="0" u="none" strike="noStrike" kern="1200" cap="none" normalizeH="0" baseline="0" noProof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E0751D-9153-C8C6-C2ED-D7BF2532A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" y="5148072"/>
            <a:ext cx="1843820" cy="34747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FE969D9-7157-36FE-CF65-33E551BE3900}"/>
              </a:ext>
            </a:extLst>
          </p:cNvPr>
          <p:cNvGrpSpPr/>
          <p:nvPr userDrawn="1"/>
        </p:nvGrpSpPr>
        <p:grpSpPr>
          <a:xfrm>
            <a:off x="1673310" y="5680514"/>
            <a:ext cx="883045" cy="161966"/>
            <a:chOff x="7906823" y="3619162"/>
            <a:chExt cx="883045" cy="161966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BBC80F60-F568-0B31-EAA1-4F378517F5E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40AF7CF7-57EE-E106-4454-AB60F08097D8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CD1B5FC6-C922-EF71-078B-9ABA8C5DD3B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0AA5E281-185F-E9ED-4F46-B94C425FF2A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CE00529-A4FA-8A31-D759-541F4EE6F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4585B54E-8D9E-ACBD-0D12-EE21A0294D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0BC99B3-5B0A-7B43-408D-E0845A61AA42}"/>
              </a:ext>
            </a:extLst>
          </p:cNvPr>
          <p:cNvSpPr txBox="1"/>
          <p:nvPr userDrawn="1"/>
        </p:nvSpPr>
        <p:spPr bwMode="gray">
          <a:xfrm>
            <a:off x="4317547" y="5438386"/>
            <a:ext cx="3395041" cy="856645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Nothing in these materials is an offer to sell any of the components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devices referenced herein.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Qualcomm Incorporated. Other products and brand names may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trademarks or registered trademarks of their respective owners.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965EF0-1EDF-3A1A-D27B-DC74058E638C}"/>
              </a:ext>
            </a:extLst>
          </p:cNvPr>
          <p:cNvSpPr txBox="1"/>
          <p:nvPr userDrawn="1"/>
        </p:nvSpPr>
        <p:spPr bwMode="gray">
          <a:xfrm>
            <a:off x="7894802" y="5438386"/>
            <a:ext cx="4096646" cy="86177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within the Qualcomm corporate structure, as applicable. Qualcomm Incorporated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</p:spTree>
    <p:extLst>
      <p:ext uri="{BB962C8B-B14F-4D97-AF65-F5344CB8AC3E}">
        <p14:creationId xmlns:p14="http://schemas.microsoft.com/office/powerpoint/2010/main" val="31635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465622" y="4935112"/>
            <a:ext cx="11234664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091F35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847767" y="5687930"/>
            <a:ext cx="3384507" cy="613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F96979-71AD-F74C-9C4A-10AFBEB8E8A6}"/>
              </a:ext>
            </a:extLst>
          </p:cNvPr>
          <p:cNvSpPr txBox="1"/>
          <p:nvPr userDrawn="1"/>
        </p:nvSpPr>
        <p:spPr bwMode="gray">
          <a:xfrm>
            <a:off x="465622" y="2536613"/>
            <a:ext cx="8725779" cy="160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-300" normalizeH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12000" b="0" i="0" u="none" strike="noStrike" kern="1200" cap="none" spc="-600" normalizeH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12000" b="0" i="0" u="none" strike="noStrike" kern="1200" cap="none" spc="-450" normalizeH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12000" b="0" i="0" u="none" strike="noStrike" kern="1200" cap="none" spc="-600" normalizeH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12000" b="0" i="0" u="none" strike="noStrike" kern="1200" cap="none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4AB793-75DE-5E86-A56E-CA01A7C0D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" y="5148072"/>
            <a:ext cx="1843820" cy="3474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842190-8CAB-FD82-628A-C1942D3A3410}"/>
              </a:ext>
            </a:extLst>
          </p:cNvPr>
          <p:cNvGrpSpPr/>
          <p:nvPr userDrawn="1"/>
        </p:nvGrpSpPr>
        <p:grpSpPr>
          <a:xfrm>
            <a:off x="1673310" y="5680514"/>
            <a:ext cx="883045" cy="161966"/>
            <a:chOff x="7906823" y="3619162"/>
            <a:chExt cx="883045" cy="161966"/>
          </a:xfrm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19B21F0A-F994-5C2D-F873-B45653E36C6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9" name="Group 5">
              <a:extLst>
                <a:ext uri="{FF2B5EF4-FFF2-40B4-BE49-F238E27FC236}">
                  <a16:creationId xmlns:a16="http://schemas.microsoft.com/office/drawing/2014/main" id="{D77282F0-3CD1-3E1B-22D9-D5EFCB20D40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C9239764-E65B-45BF-9512-143E99AEE1C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48609ABF-3C53-81B1-8760-86856FCDBF1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D2BF707D-59DB-19D8-8631-18041ADDC3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0AD6C70E-BC0B-B9C1-FE36-1D75F33CF8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B6C1807-AC8B-D652-8E27-CC75B39B8192}"/>
              </a:ext>
            </a:extLst>
          </p:cNvPr>
          <p:cNvSpPr txBox="1"/>
          <p:nvPr userDrawn="1"/>
        </p:nvSpPr>
        <p:spPr bwMode="gray">
          <a:xfrm>
            <a:off x="4317547" y="5438386"/>
            <a:ext cx="3395041" cy="856645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Nothing in these materials is an offer to sell any of the components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devices referenced herein.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Qualcomm Incorporated. Other products and brand names may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trademarks or registered trademarks of their respective owners.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E971C6-4D25-8F25-DA59-7BE987162399}"/>
              </a:ext>
            </a:extLst>
          </p:cNvPr>
          <p:cNvSpPr txBox="1"/>
          <p:nvPr userDrawn="1"/>
        </p:nvSpPr>
        <p:spPr bwMode="gray">
          <a:xfrm>
            <a:off x="7894802" y="5438386"/>
            <a:ext cx="4096646" cy="86177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within the Qualcomm corporate structure, as applicable. Qualcomm Incorporated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</p:spTree>
    <p:extLst>
      <p:ext uri="{BB962C8B-B14F-4D97-AF65-F5344CB8AC3E}">
        <p14:creationId xmlns:p14="http://schemas.microsoft.com/office/powerpoint/2010/main" val="127339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(Subtitle 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B80B4-5715-4F96-83DC-B3F7CF22C5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4189" y="1088135"/>
            <a:ext cx="11187112" cy="236347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C18923-35DB-3B4A-861B-A5445F6B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299" y="6532895"/>
            <a:ext cx="10488168" cy="11817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225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4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keaw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5"/>
            <a:ext cx="7391400" cy="36195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90" y="1088135"/>
            <a:ext cx="7392134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6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F42B5A-06ED-4E95-BBB8-F57FEE1F84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29674" y="2058988"/>
            <a:ext cx="2867026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2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2906377"/>
            <a:ext cx="2608263" cy="95215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A9BCAA3-70F7-4208-9247-D197A13FE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3942416"/>
            <a:ext cx="2608263" cy="4726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6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3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36D16B0-3ADE-DD47-83CE-1305D23E9A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6B218C-0241-074D-BD90-27E552E7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6771"/>
            <a:ext cx="11187112" cy="3578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B853B50-E269-DF43-AAE9-523798C624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300" y="1719072"/>
            <a:ext cx="11187112" cy="46817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4A2A4FE0-4282-C34E-A8FD-CAE319C06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5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6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7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F4401FC-F573-4309-842E-AC6E5E74A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02C8A-139B-42AA-8D3F-9C22C811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F19BEBD-2928-4786-BEF4-FBBB3E6772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5299" y="1719072"/>
            <a:ext cx="5466587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EE507B-4794-44AC-A49E-5EA7EBB1162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15825" y="1719072"/>
            <a:ext cx="5466587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9254D1F-E01C-4A77-9600-A795D1694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7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DBA47E8-0BB6-435E-8840-540F634338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D8C327-DEE2-459B-8C84-74C50D4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0F9D0A8-20C5-41C2-8A23-1A7CCDCDBA4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95300" y="1719072"/>
            <a:ext cx="356616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9BE2B26-0354-43FC-B500-68FC84B408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2920" y="1719072"/>
            <a:ext cx="356616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85C0699-4F77-4570-8280-EBE59E071A4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116252" y="1719072"/>
            <a:ext cx="356616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0A02D598-0894-4B6B-89A6-48B8073C9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0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481013" y="5312740"/>
            <a:ext cx="11856130" cy="1697660"/>
          </a:xfrm>
          <a:prstGeom prst="roundRect">
            <a:avLst>
              <a:gd name="adj" fmla="val 4848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189" y="5120616"/>
            <a:ext cx="6418363" cy="1216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300" y="1719072"/>
            <a:ext cx="11187112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754741" y="5607050"/>
            <a:ext cx="10926717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BADF63-7A2A-4A3A-A253-424687008F60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43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481013" y="5312740"/>
            <a:ext cx="11856130" cy="1697660"/>
          </a:xfrm>
          <a:prstGeom prst="roundRect">
            <a:avLst>
              <a:gd name="adj" fmla="val 4848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189" y="5120616"/>
            <a:ext cx="6418363" cy="1216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300" y="1719072"/>
            <a:ext cx="11187112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754741" y="5607050"/>
            <a:ext cx="10926717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5771C-39C4-439F-9E17-EFD2B4011CB5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50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8">
            <a:extLst>
              <a:ext uri="{FF2B5EF4-FFF2-40B4-BE49-F238E27FC236}">
                <a16:creationId xmlns:a16="http://schemas.microsoft.com/office/drawing/2014/main" id="{FA702086-7005-4270-9600-3E0409C7EC66}"/>
              </a:ext>
            </a:extLst>
          </p:cNvPr>
          <p:cNvSpPr>
            <a:spLocks/>
          </p:cNvSpPr>
          <p:nvPr userDrawn="1"/>
        </p:nvSpPr>
        <p:spPr bwMode="auto">
          <a:xfrm>
            <a:off x="-876300" y="4977549"/>
            <a:ext cx="1255223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CCD3E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Placeholder 48">
            <a:extLst>
              <a:ext uri="{FF2B5EF4-FFF2-40B4-BE49-F238E27FC236}">
                <a16:creationId xmlns:a16="http://schemas.microsoft.com/office/drawing/2014/main" id="{2F1BD3B7-D097-CC4F-8109-2E0601867A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626" y="5521260"/>
            <a:ext cx="6454175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</a:t>
            </a:r>
            <a:r>
              <a:rPr lang="en-US" err="1"/>
              <a:t>qualcomm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EA10B34-F7FE-E96A-53FC-8454E607F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95300" y="4195085"/>
            <a:ext cx="8334375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Microsoft Sans Serif" panose="020B0604020202020204" pitchFamily="34" charset="0"/>
              <a:buChar char="​"/>
              <a:defRPr sz="2000" b="1" spc="30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title, Employing entity</a:t>
            </a:r>
          </a:p>
          <a:p>
            <a:pPr lvl="1"/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A6681A-B52F-DB20-A9AF-D17C702AE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103563" y="512165"/>
            <a:ext cx="4783137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6E8827C-B909-5B38-0773-12F93F19F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829675" y="512165"/>
            <a:ext cx="2867025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8C8F2FB8-2E39-725C-6AA5-92378D0DB8F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638" y="2631736"/>
            <a:ext cx="8416582" cy="144590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D52CF34C-DCED-1EA5-780E-B511C58297B0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82438" y="460180"/>
            <a:ext cx="1432990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29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C54434D-FA64-4658-9BFD-21AB34B4189F}"/>
              </a:ext>
            </a:extLst>
          </p:cNvPr>
          <p:cNvSpPr/>
          <p:nvPr userDrawn="1"/>
        </p:nvSpPr>
        <p:spPr bwMode="gray">
          <a:xfrm>
            <a:off x="481013" y="5312740"/>
            <a:ext cx="11856130" cy="1697660"/>
          </a:xfrm>
          <a:prstGeom prst="roundRect">
            <a:avLst>
              <a:gd name="adj" fmla="val 4848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189" y="5120616"/>
            <a:ext cx="6418363" cy="1216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18C051-C8ED-490A-8420-0B33C7EBC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9BAC33F-C2B1-4F90-8D6A-FE73B82B3A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300" y="1719072"/>
            <a:ext cx="11187112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367C7EAB-A60F-4055-BBCB-DA0E8A0A7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754743" y="5607050"/>
            <a:ext cx="10926715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32CCB-9D02-4DA9-9379-A73762F29F44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53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A8FB935D-3E2E-374D-9237-10480721EB01}"/>
              </a:ext>
            </a:extLst>
          </p:cNvPr>
          <p:cNvSpPr/>
          <p:nvPr userDrawn="1"/>
        </p:nvSpPr>
        <p:spPr bwMode="gray">
          <a:xfrm>
            <a:off x="481013" y="5312740"/>
            <a:ext cx="11856130" cy="1697660"/>
          </a:xfrm>
          <a:prstGeom prst="roundRect">
            <a:avLst>
              <a:gd name="adj" fmla="val 4848"/>
            </a:avLst>
          </a:prstGeom>
          <a:solidFill>
            <a:schemeClr val="accent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189" y="5120616"/>
            <a:ext cx="6418363" cy="1216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7D4D28-7220-4DBF-B84F-7522AA7B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E07DCE0-7EB1-456A-B894-0D5496B16D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300" y="1719072"/>
            <a:ext cx="11187112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8820FD8A-8603-4176-922E-40B95479E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754743" y="5607050"/>
            <a:ext cx="10926715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81936-07CE-4E0E-A28C-AE4F2F90F489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69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64F7479C-618C-7446-B7B5-D8A90E14FF2D}"/>
              </a:ext>
            </a:extLst>
          </p:cNvPr>
          <p:cNvSpPr/>
          <p:nvPr userDrawn="1"/>
        </p:nvSpPr>
        <p:spPr bwMode="gray">
          <a:xfrm>
            <a:off x="481013" y="5312740"/>
            <a:ext cx="11856130" cy="1697660"/>
          </a:xfrm>
          <a:prstGeom prst="roundRect">
            <a:avLst>
              <a:gd name="adj" fmla="val 4848"/>
            </a:avLst>
          </a:prstGeom>
          <a:solidFill>
            <a:schemeClr val="accent3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189" y="5120616"/>
            <a:ext cx="6418363" cy="1216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0F1C18-7699-4A7F-B63A-CD243921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6B31CF51-940B-40E8-B469-4A0DD89E62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300" y="1719072"/>
            <a:ext cx="11187112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5495F504-4F4A-4408-BBF6-D0CB39AE6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754743" y="5607050"/>
            <a:ext cx="10926716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75432-B24B-45B9-83ED-D23B86BEF52A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accent3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93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69505E91-7C68-D541-9803-812E1EBF74DF}"/>
              </a:ext>
            </a:extLst>
          </p:cNvPr>
          <p:cNvSpPr/>
          <p:nvPr userDrawn="1"/>
        </p:nvSpPr>
        <p:spPr bwMode="gray">
          <a:xfrm>
            <a:off x="481013" y="5312740"/>
            <a:ext cx="11856130" cy="1697660"/>
          </a:xfrm>
          <a:prstGeom prst="roundRect">
            <a:avLst>
              <a:gd name="adj" fmla="val 4848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189" y="5120616"/>
            <a:ext cx="6418363" cy="1216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0318B4-6B51-4F6A-94BE-C72B04D4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7440954-896A-4F1B-AEBA-4E4DBC73ED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300" y="1719072"/>
            <a:ext cx="11187112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123382FB-35E4-4970-94A3-EDD49E681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752885" y="5607050"/>
            <a:ext cx="10928573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18C2F-53E3-41A5-897F-9ABCFEF64568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18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481013" y="5312740"/>
            <a:ext cx="11856130" cy="1697660"/>
          </a:xfrm>
          <a:prstGeom prst="roundRect">
            <a:avLst>
              <a:gd name="adj" fmla="val 4848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189" y="5120616"/>
            <a:ext cx="6418363" cy="1216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300" y="1719072"/>
            <a:ext cx="11187112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752885" y="5607050"/>
            <a:ext cx="10928573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5C23DA-0A03-41BE-AF55-A9326FD999AC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42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6093390" y="-159655"/>
            <a:ext cx="6272784" cy="6519672"/>
          </a:xfrm>
          <a:prstGeom prst="roundRect">
            <a:avLst>
              <a:gd name="adj" fmla="val 135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E209C095-798B-214F-A427-CA1FF19535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583680" y="6081014"/>
            <a:ext cx="5111496" cy="11817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225"/>
              </a:spcAft>
              <a:buNone/>
              <a:defRPr sz="800">
                <a:solidFill>
                  <a:schemeClr val="accent6">
                    <a:lumMod val="75000"/>
                  </a:schemeClr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0" indent="0">
              <a:buNone/>
              <a:defRPr sz="2400">
                <a:solidFill>
                  <a:schemeClr val="bg1"/>
                </a:solidFill>
              </a:defRPr>
            </a:lvl3pPr>
            <a:lvl4pPr marL="0" indent="0">
              <a:buNone/>
              <a:defRPr sz="2400">
                <a:solidFill>
                  <a:schemeClr val="bg1"/>
                </a:solidFill>
              </a:defRPr>
            </a:lvl4pPr>
            <a:lvl5pPr marL="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908541F3-28CD-794D-9212-C37EF4271E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583680" y="651302"/>
            <a:ext cx="5111496" cy="35330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3400">
                <a:solidFill>
                  <a:schemeClr val="bg1"/>
                </a:solidFill>
              </a:defRPr>
            </a:lvl2pPr>
            <a:lvl3pPr marL="0" indent="0">
              <a:buNone/>
              <a:defRPr sz="3400">
                <a:solidFill>
                  <a:schemeClr val="bg1"/>
                </a:solidFill>
              </a:defRPr>
            </a:lvl3pPr>
            <a:lvl4pPr marL="0" indent="0">
              <a:buNone/>
              <a:defRPr sz="3400">
                <a:solidFill>
                  <a:schemeClr val="bg1"/>
                </a:solidFill>
              </a:defRPr>
            </a:lvl4pPr>
            <a:lvl5pPr marL="0" indent="0">
              <a:buNone/>
              <a:defRPr sz="3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B921A830-8155-434F-BFE6-D8CA5368B3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583680" y="1088136"/>
            <a:ext cx="5111496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0" indent="0">
              <a:buNone/>
              <a:defRPr sz="2400">
                <a:solidFill>
                  <a:schemeClr val="bg1"/>
                </a:solidFill>
              </a:defRPr>
            </a:lvl3pPr>
            <a:lvl4pPr marL="0" indent="0">
              <a:buNone/>
              <a:defRPr sz="2400">
                <a:solidFill>
                  <a:schemeClr val="bg1"/>
                </a:solidFill>
              </a:defRPr>
            </a:lvl4pPr>
            <a:lvl5pPr marL="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ED0D2AB-2132-8B4F-AB70-4197C98BFB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5650983-3362-1142-83CB-9EC49F12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6549"/>
            <a:ext cx="5111495" cy="858055"/>
          </a:xfrm>
        </p:spPr>
        <p:txBody>
          <a:bodyPr>
            <a:sp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7CFF6B76-0309-ED4F-B66F-54334FFDD77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1719072"/>
            <a:ext cx="5111495" cy="44515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4F8BEE86-35F8-4548-A2EE-1A3FD6EC6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5111495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2B80D626-CD2D-6D45-A432-FC7D2B9676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583680" y="1719073"/>
            <a:ext cx="5111496" cy="4268259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9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6093390" y="-159655"/>
            <a:ext cx="6272784" cy="6519672"/>
          </a:xfrm>
          <a:prstGeom prst="roundRect">
            <a:avLst>
              <a:gd name="adj" fmla="val 13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2A40B6DD-258D-C246-8BB9-62A7411878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583680" y="6081014"/>
            <a:ext cx="5111496" cy="11817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225"/>
              </a:spcAft>
              <a:buNone/>
              <a:defRPr sz="800">
                <a:solidFill>
                  <a:schemeClr val="accent5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0" indent="0">
              <a:buNone/>
              <a:defRPr sz="2400">
                <a:solidFill>
                  <a:schemeClr val="bg1"/>
                </a:solidFill>
              </a:defRPr>
            </a:lvl3pPr>
            <a:lvl4pPr marL="0" indent="0">
              <a:buNone/>
              <a:defRPr sz="2400">
                <a:solidFill>
                  <a:schemeClr val="bg1"/>
                </a:solidFill>
              </a:defRPr>
            </a:lvl4pPr>
            <a:lvl5pPr marL="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DBBCDC54-CC87-904C-8D9F-1A247E8C6D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583680" y="651302"/>
            <a:ext cx="5111496" cy="35330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3400">
                <a:solidFill>
                  <a:schemeClr val="bg1"/>
                </a:solidFill>
              </a:defRPr>
            </a:lvl2pPr>
            <a:lvl3pPr marL="0" indent="0">
              <a:buNone/>
              <a:defRPr sz="3400">
                <a:solidFill>
                  <a:schemeClr val="bg1"/>
                </a:solidFill>
              </a:defRPr>
            </a:lvl3pPr>
            <a:lvl4pPr marL="0" indent="0">
              <a:buNone/>
              <a:defRPr sz="3400">
                <a:solidFill>
                  <a:schemeClr val="bg1"/>
                </a:solidFill>
              </a:defRPr>
            </a:lvl4pPr>
            <a:lvl5pPr marL="0" indent="0">
              <a:buNone/>
              <a:defRPr sz="3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72D7EA7C-4AD9-4343-9C9B-49A1242940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583680" y="1088136"/>
            <a:ext cx="5111496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0" indent="0">
              <a:buNone/>
              <a:defRPr sz="2400">
                <a:solidFill>
                  <a:schemeClr val="bg1"/>
                </a:solidFill>
              </a:defRPr>
            </a:lvl3pPr>
            <a:lvl4pPr marL="0" indent="0">
              <a:buNone/>
              <a:defRPr sz="2400">
                <a:solidFill>
                  <a:schemeClr val="bg1"/>
                </a:solidFill>
              </a:defRPr>
            </a:lvl4pPr>
            <a:lvl5pPr marL="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4C02348-CD98-294E-BC2A-06B9CD5F0D3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49C1EDC-B19F-C14B-A41C-8D770C7F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6549"/>
            <a:ext cx="5111495" cy="858055"/>
          </a:xfrm>
        </p:spPr>
        <p:txBody>
          <a:bodyPr>
            <a:sp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F670B2ED-70D6-3142-AB7E-976580D465E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1719072"/>
            <a:ext cx="5111495" cy="44515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D7D74485-0271-524F-8B8A-8164ABD88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5111495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81CF0D5-0D6D-A44E-9EA2-45549E1EAD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583680" y="1719073"/>
            <a:ext cx="5111496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5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4152D91-17AA-41AE-AB21-FD3D3CE368DF}"/>
              </a:ext>
            </a:extLst>
          </p:cNvPr>
          <p:cNvSpPr/>
          <p:nvPr userDrawn="1"/>
        </p:nvSpPr>
        <p:spPr bwMode="gray">
          <a:xfrm>
            <a:off x="6093390" y="-159655"/>
            <a:ext cx="6272784" cy="6519672"/>
          </a:xfrm>
          <a:prstGeom prst="roundRect">
            <a:avLst>
              <a:gd name="adj" fmla="val 1350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id="{31A6D88C-0B61-5E4A-A163-4E28BEBD27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583680" y="651302"/>
            <a:ext cx="5111496" cy="35330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3400">
                <a:solidFill>
                  <a:schemeClr val="bg1"/>
                </a:solidFill>
              </a:defRPr>
            </a:lvl2pPr>
            <a:lvl3pPr marL="0" indent="0">
              <a:buNone/>
              <a:defRPr sz="3400">
                <a:solidFill>
                  <a:schemeClr val="bg1"/>
                </a:solidFill>
              </a:defRPr>
            </a:lvl3pPr>
            <a:lvl4pPr marL="0" indent="0">
              <a:buNone/>
              <a:defRPr sz="3400">
                <a:solidFill>
                  <a:schemeClr val="bg1"/>
                </a:solidFill>
              </a:defRPr>
            </a:lvl4pPr>
            <a:lvl5pPr marL="0" indent="0">
              <a:buNone/>
              <a:defRPr sz="3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BA05B7BD-2711-B14D-9AAD-E3A34AECC0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583680" y="1088136"/>
            <a:ext cx="5111496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0" indent="0">
              <a:buNone/>
              <a:defRPr sz="2400">
                <a:solidFill>
                  <a:schemeClr val="bg1"/>
                </a:solidFill>
              </a:defRPr>
            </a:lvl3pPr>
            <a:lvl4pPr marL="0" indent="0">
              <a:buNone/>
              <a:defRPr sz="2400">
                <a:solidFill>
                  <a:schemeClr val="bg1"/>
                </a:solidFill>
              </a:defRPr>
            </a:lvl4pPr>
            <a:lvl5pPr marL="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Footer Placeholder 2">
            <a:extLst>
              <a:ext uri="{FF2B5EF4-FFF2-40B4-BE49-F238E27FC236}">
                <a16:creationId xmlns:a16="http://schemas.microsoft.com/office/drawing/2014/main" id="{A98BC9DF-C552-D942-AEEA-E0F79D3C68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6" name="Title 2">
            <a:extLst>
              <a:ext uri="{FF2B5EF4-FFF2-40B4-BE49-F238E27FC236}">
                <a16:creationId xmlns:a16="http://schemas.microsoft.com/office/drawing/2014/main" id="{1130FC52-F31F-7544-851A-A9FB6D34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6549"/>
            <a:ext cx="5111495" cy="858055"/>
          </a:xfrm>
        </p:spPr>
        <p:txBody>
          <a:bodyPr>
            <a:sp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7" name="Content Placeholder 4">
            <a:extLst>
              <a:ext uri="{FF2B5EF4-FFF2-40B4-BE49-F238E27FC236}">
                <a16:creationId xmlns:a16="http://schemas.microsoft.com/office/drawing/2014/main" id="{B5E7483F-960A-C445-85E2-B0C91B781B8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1719072"/>
            <a:ext cx="5111495" cy="44515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E17041E4-15FE-6842-9C64-29DEE41F2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5111495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15C1667E-9CBE-4949-928C-EF05922920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583680" y="1719073"/>
            <a:ext cx="5111496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9" name="Text Placeholder 30">
            <a:extLst>
              <a:ext uri="{FF2B5EF4-FFF2-40B4-BE49-F238E27FC236}">
                <a16:creationId xmlns:a16="http://schemas.microsoft.com/office/drawing/2014/main" id="{3EE211B0-5301-314E-A546-F5240C27B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583680" y="6085070"/>
            <a:ext cx="5111496" cy="11817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225"/>
              </a:spcAft>
              <a:buNone/>
              <a:defRPr sz="8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0" indent="0">
              <a:buNone/>
              <a:defRPr sz="2400">
                <a:solidFill>
                  <a:schemeClr val="bg1"/>
                </a:solidFill>
              </a:defRPr>
            </a:lvl3pPr>
            <a:lvl4pPr marL="0" indent="0">
              <a:buNone/>
              <a:defRPr sz="2400">
                <a:solidFill>
                  <a:schemeClr val="bg1"/>
                </a:solidFill>
              </a:defRPr>
            </a:lvl4pPr>
            <a:lvl5pPr marL="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 sample text</a:t>
            </a:r>
          </a:p>
        </p:txBody>
      </p:sp>
    </p:spTree>
    <p:extLst>
      <p:ext uri="{BB962C8B-B14F-4D97-AF65-F5344CB8AC3E}">
        <p14:creationId xmlns:p14="http://schemas.microsoft.com/office/powerpoint/2010/main" val="35705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F87F1BE8-1C87-7140-8D96-5BAA105664DE}"/>
              </a:ext>
            </a:extLst>
          </p:cNvPr>
          <p:cNvSpPr/>
          <p:nvPr userDrawn="1"/>
        </p:nvSpPr>
        <p:spPr bwMode="gray">
          <a:xfrm>
            <a:off x="6093390" y="-159655"/>
            <a:ext cx="6272784" cy="6519672"/>
          </a:xfrm>
          <a:prstGeom prst="roundRect">
            <a:avLst>
              <a:gd name="adj" fmla="val 1350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2978F00E-A531-544A-97D2-32037CCCB8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583680" y="6085070"/>
            <a:ext cx="5111496" cy="11817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225"/>
              </a:spcAft>
              <a:buNone/>
              <a:defRPr sz="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0" indent="0">
              <a:buNone/>
              <a:defRPr sz="2400">
                <a:solidFill>
                  <a:schemeClr val="bg1"/>
                </a:solidFill>
              </a:defRPr>
            </a:lvl3pPr>
            <a:lvl4pPr marL="0" indent="0">
              <a:buNone/>
              <a:defRPr sz="2400">
                <a:solidFill>
                  <a:schemeClr val="bg1"/>
                </a:solidFill>
              </a:defRPr>
            </a:lvl4pPr>
            <a:lvl5pPr marL="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E3E10B72-CE09-0046-A399-08CDF607F2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583680" y="651302"/>
            <a:ext cx="5111496" cy="35330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3400">
                <a:solidFill>
                  <a:schemeClr val="bg1"/>
                </a:solidFill>
              </a:defRPr>
            </a:lvl2pPr>
            <a:lvl3pPr marL="0" indent="0">
              <a:buNone/>
              <a:defRPr sz="3400">
                <a:solidFill>
                  <a:schemeClr val="bg1"/>
                </a:solidFill>
              </a:defRPr>
            </a:lvl3pPr>
            <a:lvl4pPr marL="0" indent="0">
              <a:buNone/>
              <a:defRPr sz="3400">
                <a:solidFill>
                  <a:schemeClr val="bg1"/>
                </a:solidFill>
              </a:defRPr>
            </a:lvl4pPr>
            <a:lvl5pPr marL="0" indent="0">
              <a:buNone/>
              <a:defRPr sz="3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ADEE25ED-B5AE-EE4B-A67A-7AACA0E019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583680" y="1088136"/>
            <a:ext cx="5111496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0" indent="0">
              <a:buNone/>
              <a:defRPr sz="2400">
                <a:solidFill>
                  <a:schemeClr val="bg1"/>
                </a:solidFill>
              </a:defRPr>
            </a:lvl3pPr>
            <a:lvl4pPr marL="0" indent="0">
              <a:buNone/>
              <a:defRPr sz="2400">
                <a:solidFill>
                  <a:schemeClr val="bg1"/>
                </a:solidFill>
              </a:defRPr>
            </a:lvl4pPr>
            <a:lvl5pPr marL="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763CCC0A-FCD5-0E4E-BD3E-52E4C4A6574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519D1D9C-EB4E-154F-9E99-DB1EDA4B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6549"/>
            <a:ext cx="5111495" cy="858055"/>
          </a:xfrm>
        </p:spPr>
        <p:txBody>
          <a:bodyPr>
            <a:sp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D9A8643E-8094-8440-BBA5-B802F676757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1719072"/>
            <a:ext cx="5111495" cy="44515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7645CF81-755A-1745-8DBE-7ED5F0553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5111495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A16A13E-863C-F146-A187-E62532EE1B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583680" y="1719073"/>
            <a:ext cx="5111496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4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19">
            <a:extLst>
              <a:ext uri="{FF2B5EF4-FFF2-40B4-BE49-F238E27FC236}">
                <a16:creationId xmlns:a16="http://schemas.microsoft.com/office/drawing/2014/main" id="{93B00248-C527-3D45-83C9-6F26343EC0C4}"/>
              </a:ext>
            </a:extLst>
          </p:cNvPr>
          <p:cNvSpPr/>
          <p:nvPr userDrawn="1"/>
        </p:nvSpPr>
        <p:spPr bwMode="gray">
          <a:xfrm>
            <a:off x="6096000" y="-154842"/>
            <a:ext cx="6272784" cy="6519672"/>
          </a:xfrm>
          <a:prstGeom prst="roundRect">
            <a:avLst>
              <a:gd name="adj" fmla="val 1350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E6A27C14-AB3B-E64D-88C0-1BE4A074D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583680" y="6081014"/>
            <a:ext cx="5111496" cy="11817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225"/>
              </a:spcAft>
              <a:buNone/>
              <a:defRPr sz="8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0" indent="0">
              <a:buNone/>
              <a:defRPr sz="2400">
                <a:solidFill>
                  <a:schemeClr val="bg1"/>
                </a:solidFill>
              </a:defRPr>
            </a:lvl3pPr>
            <a:lvl4pPr marL="0" indent="0">
              <a:buNone/>
              <a:defRPr sz="2400">
                <a:solidFill>
                  <a:schemeClr val="bg1"/>
                </a:solidFill>
              </a:defRPr>
            </a:lvl4pPr>
            <a:lvl5pPr marL="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9EE034B-0257-1C45-A7DC-676E48E77C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583680" y="651302"/>
            <a:ext cx="5111496" cy="35330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3400">
                <a:solidFill>
                  <a:schemeClr val="bg1"/>
                </a:solidFill>
              </a:defRPr>
            </a:lvl2pPr>
            <a:lvl3pPr marL="0" indent="0">
              <a:buNone/>
              <a:defRPr sz="3400">
                <a:solidFill>
                  <a:schemeClr val="bg1"/>
                </a:solidFill>
              </a:defRPr>
            </a:lvl3pPr>
            <a:lvl4pPr marL="0" indent="0">
              <a:buNone/>
              <a:defRPr sz="3400">
                <a:solidFill>
                  <a:schemeClr val="bg1"/>
                </a:solidFill>
              </a:defRPr>
            </a:lvl4pPr>
            <a:lvl5pPr marL="0" indent="0">
              <a:buNone/>
              <a:defRPr sz="3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78F000DC-9EC4-6E4F-BDE7-BFE0E5C1F9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583680" y="1088136"/>
            <a:ext cx="5111496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0" indent="0">
              <a:buNone/>
              <a:defRPr sz="2400">
                <a:solidFill>
                  <a:schemeClr val="bg1"/>
                </a:solidFill>
              </a:defRPr>
            </a:lvl3pPr>
            <a:lvl4pPr marL="0" indent="0">
              <a:buNone/>
              <a:defRPr sz="2400">
                <a:solidFill>
                  <a:schemeClr val="bg1"/>
                </a:solidFill>
              </a:defRPr>
            </a:lvl4pPr>
            <a:lvl5pPr marL="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A5A33399-B0A0-8748-AA79-FC0A5B75845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FDF89DCF-630A-5A40-B669-67AE58A4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6549"/>
            <a:ext cx="5111495" cy="858055"/>
          </a:xfrm>
        </p:spPr>
        <p:txBody>
          <a:bodyPr>
            <a:sp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4790201-1828-9648-878F-799A24FACD6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1719072"/>
            <a:ext cx="5111495" cy="44515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D198E9A-385B-A740-99CC-B7F700E71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5111495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7A9C3D7-40EB-2A42-A50B-7587F3F427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583680" y="1719073"/>
            <a:ext cx="5111496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1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6E048808-9D96-49F4-AAF9-8EF21E48FAE0}"/>
              </a:ext>
            </a:extLst>
          </p:cNvPr>
          <p:cNvSpPr>
            <a:spLocks/>
          </p:cNvSpPr>
          <p:nvPr userDrawn="1"/>
        </p:nvSpPr>
        <p:spPr bwMode="auto">
          <a:xfrm>
            <a:off x="-876300" y="4977549"/>
            <a:ext cx="1255223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214AC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Placeholder 48">
            <a:extLst>
              <a:ext uri="{FF2B5EF4-FFF2-40B4-BE49-F238E27FC236}">
                <a16:creationId xmlns:a16="http://schemas.microsoft.com/office/drawing/2014/main" id="{AF53501B-85ED-A842-A9B0-46F3598AE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626" y="5520817"/>
            <a:ext cx="6454175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</a:t>
            </a:r>
            <a:r>
              <a:rPr lang="en-US" err="1"/>
              <a:t>qualcomm</a:t>
            </a:r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4CE2BBA-DEBC-8040-A56C-C6C64C29A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95300" y="4195085"/>
            <a:ext cx="8334375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Microsoft Sans Serif" panose="020B0604020202020204" pitchFamily="34" charset="0"/>
              <a:buChar char="​"/>
              <a:defRPr sz="2000" b="1" spc="30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title, Employing entity</a:t>
            </a:r>
          </a:p>
          <a:p>
            <a:pPr lvl="1"/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BFE83DC-9E6F-C938-88C6-2E34095F8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829675" y="512165"/>
            <a:ext cx="2867025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BD83B88-A2C3-D414-9EA3-8923652EF50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638" y="2631736"/>
            <a:ext cx="8416582" cy="144590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C4BFDED-1EBC-5640-DD94-82C0EE38DB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103563" y="512165"/>
            <a:ext cx="4783137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95171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7C99A1E-5CFA-4EFC-A063-074EDF821119}"/>
              </a:ext>
            </a:extLst>
          </p:cNvPr>
          <p:cNvSpPr/>
          <p:nvPr userDrawn="1"/>
        </p:nvSpPr>
        <p:spPr bwMode="gray">
          <a:xfrm>
            <a:off x="8460293" y="-139701"/>
            <a:ext cx="3871407" cy="6499717"/>
          </a:xfrm>
          <a:prstGeom prst="roundRect">
            <a:avLst>
              <a:gd name="adj" fmla="val 1715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1E58B32-BF86-1B4F-849D-754C4E8DC5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8829675" y="2057185"/>
            <a:ext cx="2867026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73736" indent="-173736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DE0D3DD-B6A4-C940-B9C1-3942EE6EDD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FFDFB95-D15C-9443-A4A8-88A88E28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75576"/>
            <a:ext cx="6426200" cy="42902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34DC837C-21C7-DF42-9E81-CB31882DC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6426200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6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8460293" y="-139701"/>
            <a:ext cx="3871407" cy="6499717"/>
          </a:xfrm>
          <a:prstGeom prst="roundRect">
            <a:avLst>
              <a:gd name="adj" fmla="val 171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8C10A23-AB9B-344F-BDAE-6E127C4D26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8829675" y="2057185"/>
            <a:ext cx="2867026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73736" indent="-173736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268E469-C052-664A-A93C-80358167877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DB1ACE2-BCC7-6341-8940-FF64DFA7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75576"/>
            <a:ext cx="6426200" cy="42902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B67435D6-1D31-9249-A99A-C5DD01E90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6426200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1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8460293" y="-139701"/>
            <a:ext cx="3871407" cy="6499717"/>
          </a:xfrm>
          <a:prstGeom prst="roundRect">
            <a:avLst>
              <a:gd name="adj" fmla="val 171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CF46E0A-A9CC-A449-8C05-C670977161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8829675" y="2057185"/>
            <a:ext cx="2867026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73736" indent="-173736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4A1FA0A-CF2F-2D47-9760-01BB1540C9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33D036D-3D4A-8040-BCBE-BB519772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75576"/>
            <a:ext cx="6426200" cy="42902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B1DBC36-E9EE-6B4A-915A-898BDB514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6426200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4D80D427-68E5-9F42-B2B3-61C71D73B8B7}"/>
              </a:ext>
            </a:extLst>
          </p:cNvPr>
          <p:cNvSpPr/>
          <p:nvPr userDrawn="1"/>
        </p:nvSpPr>
        <p:spPr bwMode="gray">
          <a:xfrm>
            <a:off x="8460293" y="-139701"/>
            <a:ext cx="3871407" cy="6499717"/>
          </a:xfrm>
          <a:prstGeom prst="roundRect">
            <a:avLst>
              <a:gd name="adj" fmla="val 1715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B4C3FE8-20F3-7E44-AD00-1F33931CBA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8829675" y="2057185"/>
            <a:ext cx="2867026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73736" indent="-173736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D490A05-760F-FB46-A3B4-D6021E3ECF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2ED1186A-D50F-8243-8D7A-E867F902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75576"/>
            <a:ext cx="6426200" cy="42902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4BC659-49EB-FB4A-B7F5-2869ECB6F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6426200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1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896A7325-403F-0A42-A6FF-B47615E6303B}"/>
              </a:ext>
            </a:extLst>
          </p:cNvPr>
          <p:cNvSpPr/>
          <p:nvPr userDrawn="1"/>
        </p:nvSpPr>
        <p:spPr bwMode="gray">
          <a:xfrm>
            <a:off x="8460293" y="-139701"/>
            <a:ext cx="3871407" cy="6499717"/>
          </a:xfrm>
          <a:prstGeom prst="roundRect">
            <a:avLst>
              <a:gd name="adj" fmla="val 1715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C738791-B600-7943-B1A8-2D6A1C7FC5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8829675" y="2057185"/>
            <a:ext cx="2867026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73736" indent="-173736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6C7A33D-1FEE-434B-9F52-81E9A3C63B7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F3B180F-7BB8-EC41-98C8-D5A4DD6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75576"/>
            <a:ext cx="6426200" cy="42902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BC0FF016-5139-3B4B-B303-AFE23034A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6426200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2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, Titl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9069388" y="2557766"/>
            <a:ext cx="2627314" cy="16573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12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1200"/>
              </a:spcBef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069387" y="5034191"/>
            <a:ext cx="2627313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F733F4-FDC8-4D30-B7CF-F12D90AFBE3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9074292" y="1649323"/>
            <a:ext cx="2627313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4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, Titl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95300" y="4743450"/>
            <a:ext cx="2608263" cy="1657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12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1200"/>
              </a:spcBef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300" y="6532895"/>
            <a:ext cx="2608262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22FCF-2444-4089-9E65-51687ED4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35007"/>
            <a:ext cx="2608262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3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D4297B3-BF9D-4941-8E72-F600F313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49415"/>
            <a:ext cx="11187112" cy="4551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D3929FBC-1F16-4E08-85F8-A3FA3A68A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5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6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9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6"/>
            <a:ext cx="12192000" cy="1593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5299" y="5607050"/>
            <a:ext cx="1118615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512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un 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B7329F7A-F684-4776-994A-3A656ABA9581}"/>
              </a:ext>
            </a:extLst>
          </p:cNvPr>
          <p:cNvSpPr>
            <a:spLocks/>
          </p:cNvSpPr>
          <p:nvPr userDrawn="1"/>
        </p:nvSpPr>
        <p:spPr bwMode="auto">
          <a:xfrm>
            <a:off x="-876300" y="4977549"/>
            <a:ext cx="1255223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3D4F6B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51A2E1C5-0E40-1243-837A-54873794C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7369" y="5527626"/>
            <a:ext cx="6454175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</a:t>
            </a:r>
            <a:r>
              <a:rPr lang="en-US" err="1"/>
              <a:t>qualcomm</a:t>
            </a:r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7FC8AC1-D033-B9FF-0F8C-CEBF0C3006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95300" y="4195085"/>
            <a:ext cx="8334375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Microsoft Sans Serif" panose="020B0604020202020204" pitchFamily="34" charset="0"/>
              <a:buChar char="​"/>
              <a:defRPr sz="2000" b="1" spc="30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title, Employing entity</a:t>
            </a:r>
          </a:p>
          <a:p>
            <a:pPr lvl="1"/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734089C-8E02-8D96-F22C-04C3B1C24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829675" y="512165"/>
            <a:ext cx="2867025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3E3AF855-3611-0106-B775-3EBADA15C3B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638" y="2631736"/>
            <a:ext cx="8416582" cy="144590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E0DF7D0-FEC6-B774-BCEC-EA89597AA878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82438" y="460180"/>
            <a:ext cx="1432990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7375881-F3B9-B0F8-CEA2-FF68FCDAE1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103563" y="512165"/>
            <a:ext cx="4783137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27033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 with Takeaway_Nic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6"/>
            <a:ext cx="12192000" cy="1593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5299" y="5607050"/>
            <a:ext cx="1118615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53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6"/>
            <a:ext cx="12192000" cy="159327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5299" y="5607050"/>
            <a:ext cx="1118615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738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Gunme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6"/>
            <a:ext cx="12192000" cy="159327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5299" y="5607050"/>
            <a:ext cx="1118615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69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6"/>
            <a:ext cx="12192000" cy="159327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8168" cy="118174"/>
          </a:xfrm>
        </p:spPr>
        <p:txBody>
          <a:bodyPr/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5299" y="5607050"/>
            <a:ext cx="1118615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22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Circ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160BF-8538-46BA-8FF8-A6466F428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6"/>
            <a:ext cx="12188951" cy="685628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9CF9E-9175-450B-AB3E-7D31F994FD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09371" y="416471"/>
            <a:ext cx="7373258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800" b="0" kern="1200" spc="3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3D35AC-624D-D544-AC29-93F242E72E1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25925" y="1830649"/>
            <a:ext cx="3740150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Drop in showcase</a:t>
            </a:r>
            <a:br>
              <a:rPr lang="en-US"/>
            </a:br>
            <a:r>
              <a:rPr lang="en-US"/>
              <a:t>object here</a:t>
            </a:r>
          </a:p>
        </p:txBody>
      </p:sp>
    </p:spTree>
    <p:extLst>
      <p:ext uri="{BB962C8B-B14F-4D97-AF65-F5344CB8AC3E}">
        <p14:creationId xmlns:p14="http://schemas.microsoft.com/office/powerpoint/2010/main" val="387945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Squar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160BF-8538-46BA-8FF8-A6466F428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292DE0-26C7-4618-80C9-C8186C225E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09371" y="416471"/>
            <a:ext cx="7373258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800" b="0" kern="1200" spc="3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EC3A1C4-1BC3-884C-944A-7D0EE5819A5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91643" y="1830648"/>
            <a:ext cx="4408714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Drop in showcase</a:t>
            </a:r>
            <a:br>
              <a:rPr lang="en-US"/>
            </a:br>
            <a:r>
              <a:rPr lang="en-US"/>
              <a:t>object here</a:t>
            </a:r>
          </a:p>
        </p:txBody>
      </p:sp>
    </p:spTree>
    <p:extLst>
      <p:ext uri="{BB962C8B-B14F-4D97-AF65-F5344CB8AC3E}">
        <p14:creationId xmlns:p14="http://schemas.microsoft.com/office/powerpoint/2010/main" val="375060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Circ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EBBD2-7909-4CEC-B855-1082E034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62BC7C7-95C8-4A62-9ABD-E4235BE30A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09371" y="416471"/>
            <a:ext cx="7373258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800" b="0" kern="1200" spc="3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9B3A5FF-139D-764C-B3E9-7C291A5BE13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25925" y="1830649"/>
            <a:ext cx="3740150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Drop in showcase</a:t>
            </a:r>
            <a:br>
              <a:rPr lang="en-US"/>
            </a:br>
            <a:r>
              <a:rPr lang="en-US"/>
              <a:t>object here</a:t>
            </a:r>
          </a:p>
        </p:txBody>
      </p:sp>
    </p:spTree>
    <p:extLst>
      <p:ext uri="{BB962C8B-B14F-4D97-AF65-F5344CB8AC3E}">
        <p14:creationId xmlns:p14="http://schemas.microsoft.com/office/powerpoint/2010/main" val="392132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Squa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EBBD2-7909-4CEC-B855-1082E034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90BB97-1EFB-4144-9135-DB96B5FD7F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09371" y="416471"/>
            <a:ext cx="7373258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800" b="0" kern="1200" spc="3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2ABD92-6C8C-9643-918B-330DAE4D14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91643" y="1830648"/>
            <a:ext cx="4408714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Drop in showcase</a:t>
            </a:r>
            <a:br>
              <a:rPr lang="en-US"/>
            </a:br>
            <a:r>
              <a:rPr lang="en-US"/>
              <a:t>object here</a:t>
            </a:r>
          </a:p>
        </p:txBody>
      </p:sp>
    </p:spTree>
    <p:extLst>
      <p:ext uri="{BB962C8B-B14F-4D97-AF65-F5344CB8AC3E}">
        <p14:creationId xmlns:p14="http://schemas.microsoft.com/office/powerpoint/2010/main" val="340231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C988A4B5-657E-A827-878F-6C41AF5B4316}"/>
              </a:ext>
            </a:extLst>
          </p:cNvPr>
          <p:cNvSpPr/>
          <p:nvPr userDrawn="1"/>
        </p:nvSpPr>
        <p:spPr bwMode="gray">
          <a:xfrm>
            <a:off x="7531546" y="-130877"/>
            <a:ext cx="4772673" cy="7115877"/>
          </a:xfrm>
          <a:prstGeom prst="roundRect">
            <a:avLst>
              <a:gd name="adj" fmla="val 2032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53154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8103394" y="4743451"/>
            <a:ext cx="3574222" cy="124587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12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1200"/>
              </a:spcBef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300" y="3835007"/>
            <a:ext cx="3574220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D223FAD-8C90-4F07-856D-C7765F1636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03394" y="6193534"/>
            <a:ext cx="3574222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71D3C4-2064-78F0-B159-598E25F73191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37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53154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7531546" y="-130877"/>
            <a:ext cx="4772673" cy="7115877"/>
          </a:xfrm>
          <a:prstGeom prst="roundRect">
            <a:avLst>
              <a:gd name="adj" fmla="val 203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8103394" y="4743450"/>
            <a:ext cx="3574222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12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1200"/>
              </a:spcBef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300" y="3835007"/>
            <a:ext cx="3574220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C0E1CE-1768-4605-B5A2-67F3195DD6DE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B0D856A-1CCF-412C-8CCA-E114754603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03394" y="6193534"/>
            <a:ext cx="3574222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6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F6B9918A-1F79-4455-8D55-886C7ABFF15E}"/>
              </a:ext>
            </a:extLst>
          </p:cNvPr>
          <p:cNvSpPr>
            <a:spLocks/>
          </p:cNvSpPr>
          <p:nvPr userDrawn="1"/>
        </p:nvSpPr>
        <p:spPr bwMode="auto">
          <a:xfrm>
            <a:off x="-876300" y="4977549"/>
            <a:ext cx="1255223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0A203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18A729C6-14B5-B446-85A9-8857D1088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626" y="5515914"/>
            <a:ext cx="6454175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</a:t>
            </a:r>
            <a:r>
              <a:rPr lang="en-US" err="1"/>
              <a:t>qualcomm</a:t>
            </a:r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043D7F6-7F93-F7CF-3840-FFF07D4780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95300" y="4195085"/>
            <a:ext cx="8334375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Microsoft Sans Serif" panose="020B0604020202020204" pitchFamily="34" charset="0"/>
              <a:buChar char="​"/>
              <a:defRPr sz="2000" b="1" spc="30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title, Employing entity</a:t>
            </a:r>
          </a:p>
          <a:p>
            <a:pPr lvl="1"/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B518DE-F87D-8B31-49FA-5250933261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829675" y="512165"/>
            <a:ext cx="2867025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39A9A2E-8B2C-BB64-C22A-DCFD27E3636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638" y="2631736"/>
            <a:ext cx="8416582" cy="144590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1CED0297-B528-27CB-0056-8F411D95C8CF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82438" y="460180"/>
            <a:ext cx="1432990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A849893-F193-3E50-F947-0B333F93B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103563" y="512165"/>
            <a:ext cx="4783137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12020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53154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D6BE73-B9C8-47A2-984C-E200BA96DCB3}"/>
              </a:ext>
            </a:extLst>
          </p:cNvPr>
          <p:cNvSpPr/>
          <p:nvPr/>
        </p:nvSpPr>
        <p:spPr bwMode="gray">
          <a:xfrm>
            <a:off x="7531545" y="-130877"/>
            <a:ext cx="4772673" cy="7115877"/>
          </a:xfrm>
          <a:prstGeom prst="roundRect">
            <a:avLst>
              <a:gd name="adj" fmla="val 2032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8103394" y="4743450"/>
            <a:ext cx="3574222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12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1200"/>
              </a:spcBef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476AD6-6474-493F-AC7C-EB97BA7C71B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108300" y="3835007"/>
            <a:ext cx="3574220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98738-F56E-4F64-8859-882DC223BFEE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97866D95-F0A8-46B5-9FDE-7A9D5D88C3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03394" y="6193534"/>
            <a:ext cx="3574222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5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53154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F94A11C6-9E7D-344C-A93D-5B21026B69C0}"/>
              </a:ext>
            </a:extLst>
          </p:cNvPr>
          <p:cNvSpPr/>
          <p:nvPr userDrawn="1"/>
        </p:nvSpPr>
        <p:spPr bwMode="gray">
          <a:xfrm>
            <a:off x="7531546" y="-130877"/>
            <a:ext cx="4772673" cy="7115877"/>
          </a:xfrm>
          <a:prstGeom prst="roundRect">
            <a:avLst>
              <a:gd name="adj" fmla="val 2032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8103394" y="4743450"/>
            <a:ext cx="3574222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12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1200"/>
              </a:spcBef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C30169-2852-41FD-A7C3-4826B66A05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108300" y="3835007"/>
            <a:ext cx="3574220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7A111C-26A3-4E5F-A166-2BEF32FA27C9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178F5B55-13E7-4483-B3E9-017D9BC0E3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03394" y="6193534"/>
            <a:ext cx="3574222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0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53154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57AE534B-214E-4D43-850B-177FC0B91999}"/>
              </a:ext>
            </a:extLst>
          </p:cNvPr>
          <p:cNvSpPr/>
          <p:nvPr userDrawn="1"/>
        </p:nvSpPr>
        <p:spPr bwMode="gray">
          <a:xfrm>
            <a:off x="7531546" y="-130877"/>
            <a:ext cx="4772673" cy="7115877"/>
          </a:xfrm>
          <a:prstGeom prst="roundRect">
            <a:avLst>
              <a:gd name="adj" fmla="val 2032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8103394" y="4743450"/>
            <a:ext cx="3574222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12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1200"/>
              </a:spcBef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B30772-61E4-4188-8773-0B3D2EF5229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108300" y="3835007"/>
            <a:ext cx="3574220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04BA5AF-15E4-480F-AA8E-0691DD39DF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03394" y="6193534"/>
            <a:ext cx="3574222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2E27C-1987-40F5-A769-FF9A3748939D}"/>
              </a:ext>
            </a:extLst>
          </p:cNvPr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642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8374" y="0"/>
            <a:ext cx="753362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52400" y="-139700"/>
            <a:ext cx="4810774" cy="7150100"/>
          </a:xfrm>
          <a:prstGeom prst="roundRect">
            <a:avLst>
              <a:gd name="adj" fmla="val 1711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495300" y="4743450"/>
            <a:ext cx="3555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300" y="6532895"/>
            <a:ext cx="3557016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35007"/>
            <a:ext cx="3574220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0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8374" y="0"/>
            <a:ext cx="753362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52400" y="-139700"/>
            <a:ext cx="4810774" cy="7150100"/>
          </a:xfrm>
          <a:prstGeom prst="roundRect">
            <a:avLst>
              <a:gd name="adj" fmla="val 171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495300" y="4743450"/>
            <a:ext cx="3555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300" y="6532895"/>
            <a:ext cx="3557016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35007"/>
            <a:ext cx="3574220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0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8374" y="0"/>
            <a:ext cx="753362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C4F80DE-5D56-47D8-8FA8-D6E5D8B85FA8}"/>
              </a:ext>
            </a:extLst>
          </p:cNvPr>
          <p:cNvSpPr/>
          <p:nvPr userDrawn="1"/>
        </p:nvSpPr>
        <p:spPr bwMode="gray">
          <a:xfrm>
            <a:off x="-152400" y="-139700"/>
            <a:ext cx="4810774" cy="7150100"/>
          </a:xfrm>
          <a:prstGeom prst="roundRect">
            <a:avLst>
              <a:gd name="adj" fmla="val 1711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95300" y="4743450"/>
            <a:ext cx="3556000" cy="16573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E859372-4677-4C6F-BF6E-40E3BFADA6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495300" y="6532895"/>
            <a:ext cx="3557016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35A7F3-6D74-487F-B987-EE024614BB1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5300" y="3835007"/>
            <a:ext cx="3574220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7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8374" y="0"/>
            <a:ext cx="753362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585D67CF-1E31-BE4A-A4CA-ED13AC837827}"/>
              </a:ext>
            </a:extLst>
          </p:cNvPr>
          <p:cNvSpPr/>
          <p:nvPr userDrawn="1"/>
        </p:nvSpPr>
        <p:spPr bwMode="gray">
          <a:xfrm>
            <a:off x="-152400" y="-139700"/>
            <a:ext cx="4810774" cy="7150100"/>
          </a:xfrm>
          <a:prstGeom prst="roundRect">
            <a:avLst>
              <a:gd name="adj" fmla="val 1711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95300" y="4743450"/>
            <a:ext cx="3556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495300" y="6532895"/>
            <a:ext cx="3557016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F13055-7657-4496-81D2-B665F79B6A2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5300" y="3835007"/>
            <a:ext cx="3574220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6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8374" y="0"/>
            <a:ext cx="753362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41816CD1-1BB7-B443-8FFC-B0DBA0DF4495}"/>
              </a:ext>
            </a:extLst>
          </p:cNvPr>
          <p:cNvSpPr/>
          <p:nvPr userDrawn="1"/>
        </p:nvSpPr>
        <p:spPr bwMode="gray">
          <a:xfrm>
            <a:off x="-152400" y="-139700"/>
            <a:ext cx="4810774" cy="7150100"/>
          </a:xfrm>
          <a:prstGeom prst="roundRect">
            <a:avLst>
              <a:gd name="adj" fmla="val 1711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95300" y="4743450"/>
            <a:ext cx="3556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495300" y="6532895"/>
            <a:ext cx="3557016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C4DE6-E5D7-49BF-BE1D-0EC8FCDC68D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5300" y="3835007"/>
            <a:ext cx="3574220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2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65100" y="-152400"/>
            <a:ext cx="3871407" cy="6553184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3E8953B-95CE-B948-91CB-50695B3EA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93713" y="2673350"/>
            <a:ext cx="2606675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73736" indent="-173736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405A0419-5C48-854E-9566-19820CA0E20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95300" y="1869281"/>
            <a:ext cx="2607469" cy="4284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8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128B968-E284-3340-9496-6B697CB2D54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AC13420-DD97-394B-B026-E979557BA38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5300" y="1044740"/>
            <a:ext cx="2605088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65100" y="-152400"/>
            <a:ext cx="3871407" cy="6553184"/>
          </a:xfrm>
          <a:prstGeom prst="roundRect">
            <a:avLst>
              <a:gd name="adj" fmla="val 209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9428DF5-30F4-B144-8786-1D219A20C1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93713" y="2673350"/>
            <a:ext cx="2606675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73736" indent="-173736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C61E4C8-53FE-C244-B5D0-FE99E4D05FA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95300" y="1869281"/>
            <a:ext cx="2607469" cy="4284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8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3457047-3239-F945-BD7B-E385C9ADD8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02AFBB-56F0-844A-908E-A30A3C9E954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5300" y="1044740"/>
            <a:ext cx="2605088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8435813" y="2737543"/>
            <a:ext cx="5288307" cy="155972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1165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F37243DA-FBBA-0A4F-9208-5109D5B48C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7874" y="957452"/>
            <a:ext cx="9253538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914400" indent="-9144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2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None/>
              <a:defRPr sz="5400">
                <a:solidFill>
                  <a:schemeClr val="bg1"/>
                </a:solidFill>
              </a:defRPr>
            </a:lvl2pPr>
            <a:lvl3pPr marL="34290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  <a:defRPr sz="5400">
                <a:solidFill>
                  <a:schemeClr val="bg1"/>
                </a:solidFill>
              </a:defRPr>
            </a:lvl3pPr>
            <a:lvl4pPr marL="34290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  <a:defRPr sz="5400">
                <a:solidFill>
                  <a:schemeClr val="bg1"/>
                </a:solidFill>
              </a:defRPr>
            </a:lvl4pPr>
            <a:lvl5pPr marL="34290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826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B42174-1A3D-4E93-A2B6-481349C97762}"/>
              </a:ext>
            </a:extLst>
          </p:cNvPr>
          <p:cNvSpPr/>
          <p:nvPr userDrawn="1"/>
        </p:nvSpPr>
        <p:spPr bwMode="gray">
          <a:xfrm>
            <a:off x="-165100" y="-152400"/>
            <a:ext cx="3871407" cy="6553184"/>
          </a:xfrm>
          <a:prstGeom prst="roundRect">
            <a:avLst>
              <a:gd name="adj" fmla="val 2097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7D1B20A-E6D5-DE4A-9690-BA7897E749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93713" y="2673350"/>
            <a:ext cx="2606675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73736" indent="-173736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F57C38EA-82FE-544D-BC2A-03C3ED4FEFF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95300" y="1869281"/>
            <a:ext cx="2607469" cy="4284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182489EE-5829-274B-9F81-CD585E6115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4FDA66-F69A-A84C-81E6-655DE093CC2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5300" y="1044740"/>
            <a:ext cx="2605088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9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62DD8169-03BE-4545-AB75-752CFCB9BD19}"/>
              </a:ext>
            </a:extLst>
          </p:cNvPr>
          <p:cNvSpPr/>
          <p:nvPr userDrawn="1"/>
        </p:nvSpPr>
        <p:spPr bwMode="gray">
          <a:xfrm>
            <a:off x="-165100" y="-152400"/>
            <a:ext cx="3871407" cy="6553184"/>
          </a:xfrm>
          <a:prstGeom prst="roundRect">
            <a:avLst>
              <a:gd name="adj" fmla="val 2097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00799F-9070-4F48-B2FF-0AF10577B7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93713" y="2673350"/>
            <a:ext cx="2606675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73736" indent="-173736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3062ABDB-8E2D-2646-84E6-58F1FAD3095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95300" y="1869281"/>
            <a:ext cx="2607469" cy="4284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808A874-E181-3C46-ADE3-148ABA6EEA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13C771-62F2-0F45-B55D-865FF67EA0D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5300" y="1044740"/>
            <a:ext cx="2605088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3E9455E2-DBA5-444B-983B-338104922F0B}"/>
              </a:ext>
            </a:extLst>
          </p:cNvPr>
          <p:cNvSpPr/>
          <p:nvPr userDrawn="1"/>
        </p:nvSpPr>
        <p:spPr bwMode="gray">
          <a:xfrm>
            <a:off x="-165100" y="-152400"/>
            <a:ext cx="3871407" cy="6553184"/>
          </a:xfrm>
          <a:prstGeom prst="roundRect">
            <a:avLst>
              <a:gd name="adj" fmla="val 2097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D7EA0E4-8B51-4149-A2B3-E1579FBE52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93713" y="2673350"/>
            <a:ext cx="2606675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73736" indent="-173736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E14C6BC6-74EB-7B49-9E33-6B520E76044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95300" y="1869281"/>
            <a:ext cx="2607469" cy="4284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ADBDD29-6084-FC4C-BC05-D397C443DF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495299" y="6532895"/>
            <a:ext cx="10488168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533761-7353-8947-9BE2-92591B4875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5300" y="1044740"/>
            <a:ext cx="2605088" cy="749692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5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7517108" y="-857339"/>
            <a:ext cx="8359183" cy="85726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5943600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74620C-1F0C-B343-A2E5-A5600D29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5"/>
            <a:ext cx="6423978" cy="36195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DB79993B-4669-3B44-8D38-0850A4815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6425089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886FD52-112E-4B46-B4D5-B3FE405960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1719072"/>
            <a:ext cx="6425089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CF338098-9C38-5C41-9F6E-C2DB635628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8471454" y="2764100"/>
            <a:ext cx="2717245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21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7517108" y="-857339"/>
            <a:ext cx="8359183" cy="857267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BA70238-BC86-4481-AEB5-B9031B3939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5943600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A2AFDEB2-8AAA-DE48-8DBA-6BF9EF6D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5"/>
            <a:ext cx="6423978" cy="36195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61AD48BB-8517-C148-BF3A-87733F917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6425089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920545EE-653F-B041-A734-672192C0436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1719072"/>
            <a:ext cx="6425089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10DE64-85FB-C740-B1EC-0DEBE80A91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8471454" y="2764100"/>
            <a:ext cx="2717245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24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10550D71-4DDC-433E-91D6-8DB10965057B}"/>
              </a:ext>
            </a:extLst>
          </p:cNvPr>
          <p:cNvSpPr>
            <a:spLocks/>
          </p:cNvSpPr>
          <p:nvPr userDrawn="1"/>
        </p:nvSpPr>
        <p:spPr bwMode="ltGray">
          <a:xfrm>
            <a:off x="7517108" y="-857339"/>
            <a:ext cx="8359183" cy="857267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D5E8CCD-FCF9-4B0B-A62F-907B1C0EFC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5943600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B246259-76D6-B74C-A64A-CCBFC5D7D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5"/>
            <a:ext cx="6423978" cy="36195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0AB770EA-5649-754F-967C-C4716DA97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6425089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681C9D64-9B88-4044-9799-D79122BD355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1719072"/>
            <a:ext cx="6425089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627AF1A1-6C92-6240-81FA-2147DD27EC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8471454" y="2764100"/>
            <a:ext cx="2717245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44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826177F-FC3F-2F42-98BC-69EF3FD7FC45}"/>
              </a:ext>
            </a:extLst>
          </p:cNvPr>
          <p:cNvSpPr>
            <a:spLocks/>
          </p:cNvSpPr>
          <p:nvPr userDrawn="1"/>
        </p:nvSpPr>
        <p:spPr bwMode="ltGray">
          <a:xfrm>
            <a:off x="7517108" y="-857339"/>
            <a:ext cx="8359183" cy="8572678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5CEE6F9-1E4B-4C9A-946F-D83A264DC7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5943600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0B7058E8-725E-C84D-AF48-4FAF9C2E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5"/>
            <a:ext cx="6423978" cy="36195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6859A5A-C3CA-B947-AA31-16540E8ED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6425089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2799493-50F9-C645-A15F-AF98EB7D8D5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1719072"/>
            <a:ext cx="6425089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1A833B55-A7C3-854B-BA7F-F4BD4B65F5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8471454" y="2764100"/>
            <a:ext cx="2717245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168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AE47188-2E65-7E46-B32C-E78D883C6DCA}"/>
              </a:ext>
            </a:extLst>
          </p:cNvPr>
          <p:cNvSpPr>
            <a:spLocks/>
          </p:cNvSpPr>
          <p:nvPr userDrawn="1"/>
        </p:nvSpPr>
        <p:spPr bwMode="ltGray">
          <a:xfrm>
            <a:off x="7517108" y="-857339"/>
            <a:ext cx="8359183" cy="8572678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A8F4DA7-4CDA-4E93-B875-4157AC85CA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5943600" cy="118174"/>
          </a:xfrm>
        </p:spPr>
        <p:txBody>
          <a:bodyPr/>
          <a:lstStyle>
            <a:lvl1pPr defTabSz="68580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EA31D99-8C5B-7B44-8F12-D57457CB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5"/>
            <a:ext cx="6423978" cy="36195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92784E52-9B2E-7748-80BB-844DED7D2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6"/>
            <a:ext cx="6425089" cy="2363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60A92EA-6842-964F-864F-6425261A07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1719072"/>
            <a:ext cx="6425089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EE566E6D-F0F7-6449-A21D-F146C5051B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8471454" y="2764100"/>
            <a:ext cx="2717245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75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B543E5-A8C2-415A-B513-83E9DDD7D875}"/>
              </a:ext>
            </a:extLst>
          </p:cNvPr>
          <p:cNvSpPr/>
          <p:nvPr userDrawn="1"/>
        </p:nvSpPr>
        <p:spPr bwMode="white">
          <a:xfrm>
            <a:off x="-171450" y="-152401"/>
            <a:ext cx="10904538" cy="6516131"/>
          </a:xfrm>
          <a:prstGeom prst="roundRect">
            <a:avLst>
              <a:gd name="adj" fmla="val 1263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E31F24-408B-034C-891A-D4CD9B80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2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71450" y="-152401"/>
            <a:ext cx="10904538" cy="6516131"/>
          </a:xfrm>
          <a:prstGeom prst="roundRect">
            <a:avLst>
              <a:gd name="adj" fmla="val 1263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3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8435813" y="2737543"/>
            <a:ext cx="5288307" cy="155972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1165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F1A31244-B2C3-4240-B89D-E10155BFC2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7874" y="957452"/>
            <a:ext cx="9253538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914400" indent="-9144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5400">
                <a:solidFill>
                  <a:schemeClr val="tx2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None/>
              <a:defRPr sz="5400">
                <a:solidFill>
                  <a:schemeClr val="bg1"/>
                </a:solidFill>
              </a:defRPr>
            </a:lvl2pPr>
            <a:lvl3pPr marL="34290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  <a:defRPr sz="5400">
                <a:solidFill>
                  <a:schemeClr val="bg1"/>
                </a:solidFill>
              </a:defRPr>
            </a:lvl3pPr>
            <a:lvl4pPr marL="34290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  <a:defRPr sz="5400">
                <a:solidFill>
                  <a:schemeClr val="bg1"/>
                </a:solidFill>
              </a:defRPr>
            </a:lvl4pPr>
            <a:lvl5pPr marL="34290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814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8B92C6-8BAB-46BE-82E1-29A041E97FB8}"/>
              </a:ext>
            </a:extLst>
          </p:cNvPr>
          <p:cNvSpPr/>
          <p:nvPr userDrawn="1"/>
        </p:nvSpPr>
        <p:spPr bwMode="white">
          <a:xfrm>
            <a:off x="-171450" y="-152401"/>
            <a:ext cx="10904538" cy="6516131"/>
          </a:xfrm>
          <a:prstGeom prst="roundRect">
            <a:avLst>
              <a:gd name="adj" fmla="val 1263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kern="0" noProof="0">
              <a:solidFill>
                <a:prstClr val="white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3EDA90E-CAE4-B04E-BBDA-181C0E0E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2" name="Subtitle">
            <a:extLst>
              <a:ext uri="{FF2B5EF4-FFF2-40B4-BE49-F238E27FC236}">
                <a16:creationId xmlns:a16="http://schemas.microsoft.com/office/drawing/2014/main" id="{12BC0725-E8C3-0C43-AD45-92349F42DC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4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71450" y="-152401"/>
            <a:ext cx="10904538" cy="6516131"/>
          </a:xfrm>
          <a:prstGeom prst="roundRect">
            <a:avLst>
              <a:gd name="adj" fmla="val 1263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71450" y="-152401"/>
            <a:ext cx="10904538" cy="6516131"/>
          </a:xfrm>
          <a:prstGeom prst="roundRect">
            <a:avLst>
              <a:gd name="adj" fmla="val 1263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0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Whit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B543E5-A8C2-415A-B513-83E9DDD7D875}"/>
              </a:ext>
            </a:extLst>
          </p:cNvPr>
          <p:cNvSpPr/>
          <p:nvPr userDrawn="1"/>
        </p:nvSpPr>
        <p:spPr bwMode="white">
          <a:xfrm>
            <a:off x="-171450" y="-152401"/>
            <a:ext cx="10904538" cy="6516131"/>
          </a:xfrm>
          <a:prstGeom prst="roundRect">
            <a:avLst>
              <a:gd name="adj" fmla="val 1263"/>
            </a:avLst>
          </a:prstGeom>
          <a:solidFill>
            <a:srgbClr val="FAFBF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5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71450" y="-152401"/>
            <a:ext cx="10904538" cy="6516131"/>
          </a:xfrm>
          <a:prstGeom prst="roundRect">
            <a:avLst>
              <a:gd name="adj" fmla="val 1263"/>
            </a:avLst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8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Blu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8B92C6-8BAB-46BE-82E1-29A041E97FB8}"/>
              </a:ext>
            </a:extLst>
          </p:cNvPr>
          <p:cNvSpPr/>
          <p:nvPr userDrawn="1"/>
        </p:nvSpPr>
        <p:spPr bwMode="white">
          <a:xfrm>
            <a:off x="-171450" y="-152401"/>
            <a:ext cx="10904538" cy="6516131"/>
          </a:xfrm>
          <a:prstGeom prst="roundRect">
            <a:avLst>
              <a:gd name="adj" fmla="val 1263"/>
            </a:avLst>
          </a:prstGeom>
          <a:solidFill>
            <a:srgbClr val="214DC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kern="0" noProof="0">
              <a:solidFill>
                <a:prstClr val="white"/>
              </a:solidFill>
            </a:endParaRP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26C2B330-CA81-4AC8-9295-95D8B999A52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AEEFC9-1B97-4F96-826D-993D38DF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7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71450" y="-152401"/>
            <a:ext cx="10904538" cy="6516131"/>
          </a:xfrm>
          <a:prstGeom prst="roundRect">
            <a:avLst>
              <a:gd name="adj" fmla="val 1263"/>
            </a:avLst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0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71450" y="-152401"/>
            <a:ext cx="10904538" cy="6516131"/>
          </a:xfrm>
          <a:prstGeom prst="roundRect">
            <a:avLst>
              <a:gd name="adj" fmla="val 1263"/>
            </a:avLst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94189" y="4525630"/>
            <a:ext cx="883140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3593167"/>
            <a:ext cx="8829675" cy="722955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0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hite">
    <p:bg>
      <p:bgPr>
        <a:gradFill>
          <a:gsLst>
            <a:gs pos="4000">
              <a:schemeClr val="bg1"/>
            </a:gs>
            <a:gs pos="35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0A9A91B8-A650-FF42-8B84-8EE8AA9B4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4475" y="6120040"/>
            <a:ext cx="763524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B5E7CF3F-BD3B-7D42-BDAB-A4F74F05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95301" y="6127695"/>
            <a:ext cx="32004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None/>
              <a:defRPr sz="16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82B27882-C065-5746-8F41-9F6ECE7B89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495299" y="2087461"/>
            <a:ext cx="1120140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Microsoft Sans Serif" panose="020B0604020202020204" pitchFamily="34" charset="0"/>
              <a:buChar char="​"/>
              <a:defRPr sz="7200">
                <a:solidFill>
                  <a:schemeClr val="tx2"/>
                </a:solidFill>
              </a:defRPr>
            </a:lvl1pPr>
            <a:lvl2pPr marL="0" indent="0">
              <a:lnSpc>
                <a:spcPct val="86000"/>
              </a:lnSpc>
              <a:spcBef>
                <a:spcPts val="1200"/>
              </a:spcBef>
              <a:buFont typeface="Microsoft Sans Serif" panose="020B0604020202020204" pitchFamily="34" charset="0"/>
              <a:buNone/>
              <a:defRPr sz="55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1200"/>
              </a:spcBef>
              <a:buFont typeface="Microsoft Sans Serif" panose="020B0604020202020204" pitchFamily="34" charset="0"/>
              <a:buChar char="​"/>
              <a:defRPr sz="44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1200"/>
              </a:spcBef>
              <a:buFont typeface="Microsoft Sans Serif" panose="020B0604020202020204" pitchFamily="34" charset="0"/>
              <a:buChar char="​"/>
              <a:defRPr sz="340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1200"/>
              </a:spcBef>
              <a:buFont typeface="Microsoft Sans Serif" panose="020B0604020202020204" pitchFamily="34" charset="0"/>
              <a:buNone/>
              <a:defRPr sz="28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24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68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8900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1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a quote or big statement here</a:t>
            </a:r>
          </a:p>
        </p:txBody>
      </p:sp>
    </p:spTree>
    <p:extLst>
      <p:ext uri="{BB962C8B-B14F-4D97-AF65-F5344CB8AC3E}">
        <p14:creationId xmlns:p14="http://schemas.microsoft.com/office/powerpoint/2010/main" val="398646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Nickel">
    <p:bg>
      <p:bgPr>
        <a:gradFill>
          <a:gsLst>
            <a:gs pos="4000">
              <a:schemeClr val="accent6">
                <a:lumMod val="40000"/>
                <a:lumOff val="60000"/>
              </a:schemeClr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A2F7BADB-3391-9744-BEE5-43CB8B0262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4475" y="6120040"/>
            <a:ext cx="763524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233A71B2-4B0B-7C4A-A016-0D15C51DE1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95301" y="6127695"/>
            <a:ext cx="32004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None/>
              <a:defRPr sz="16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9AEDA435-60E2-A642-AF9F-76D9442439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495299" y="2087461"/>
            <a:ext cx="1120140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Microsoft Sans Serif" panose="020B0604020202020204" pitchFamily="34" charset="0"/>
              <a:buChar char="​"/>
              <a:defRPr sz="7200">
                <a:solidFill>
                  <a:schemeClr val="tx2"/>
                </a:solidFill>
              </a:defRPr>
            </a:lvl1pPr>
            <a:lvl2pPr marL="0" indent="0">
              <a:lnSpc>
                <a:spcPct val="86000"/>
              </a:lnSpc>
              <a:spcBef>
                <a:spcPts val="1200"/>
              </a:spcBef>
              <a:buFont typeface="Microsoft Sans Serif" panose="020B0604020202020204" pitchFamily="34" charset="0"/>
              <a:buNone/>
              <a:defRPr sz="55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1200"/>
              </a:spcBef>
              <a:buFont typeface="Microsoft Sans Serif" panose="020B0604020202020204" pitchFamily="34" charset="0"/>
              <a:buChar char="​"/>
              <a:defRPr sz="44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1200"/>
              </a:spcBef>
              <a:buFont typeface="Microsoft Sans Serif" panose="020B0604020202020204" pitchFamily="34" charset="0"/>
              <a:buChar char="​"/>
              <a:defRPr sz="340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1200"/>
              </a:spcBef>
              <a:buFont typeface="Microsoft Sans Serif" panose="020B0604020202020204" pitchFamily="34" charset="0"/>
              <a:buNone/>
              <a:defRPr sz="28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24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68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8900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1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a quote or big statement here</a:t>
            </a:r>
          </a:p>
        </p:txBody>
      </p:sp>
    </p:spTree>
    <p:extLst>
      <p:ext uri="{BB962C8B-B14F-4D97-AF65-F5344CB8AC3E}">
        <p14:creationId xmlns:p14="http://schemas.microsoft.com/office/powerpoint/2010/main" val="61943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ED3EDB01-36D6-9E4B-9221-4033FB6D38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7874" y="957452"/>
            <a:ext cx="9253538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914400" indent="-9144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Font typeface="+mj-lt"/>
              <a:buAutoNum type="arabicPeriod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None/>
              <a:defRPr sz="5400">
                <a:solidFill>
                  <a:schemeClr val="bg1"/>
                </a:solidFill>
              </a:defRPr>
            </a:lvl2pPr>
            <a:lvl3pPr marL="34290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  <a:defRPr sz="5400">
                <a:solidFill>
                  <a:schemeClr val="bg1"/>
                </a:solidFill>
              </a:defRPr>
            </a:lvl3pPr>
            <a:lvl4pPr marL="34290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  <a:defRPr sz="5400">
                <a:solidFill>
                  <a:schemeClr val="bg1"/>
                </a:solidFill>
              </a:defRPr>
            </a:lvl4pPr>
            <a:lvl5pPr marL="34290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0BAD8-16D5-E84A-B280-67E84109BBA2}"/>
              </a:ext>
            </a:extLst>
          </p:cNvPr>
          <p:cNvSpPr txBox="1"/>
          <p:nvPr userDrawn="1"/>
        </p:nvSpPr>
        <p:spPr>
          <a:xfrm rot="5400000">
            <a:off x="8435813" y="2737543"/>
            <a:ext cx="5288307" cy="155972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11650">
                <a:solidFill>
                  <a:srgbClr val="214ACD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9831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gradFill>
          <a:gsLst>
            <a:gs pos="4000">
              <a:srgbClr val="355FE0"/>
            </a:gs>
            <a:gs pos="35000">
              <a:schemeClr val="accent1"/>
            </a:gs>
            <a:gs pos="100000">
              <a:srgbClr val="0033B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BAC4BF12-B8EA-F047-93AC-C45226964A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4475" y="6120121"/>
            <a:ext cx="763524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Title/source</a:t>
            </a:r>
          </a:p>
        </p:txBody>
      </p:sp>
      <p:sp>
        <p:nvSpPr>
          <p:cNvPr id="9" name="Text Placeholder 43">
            <a:extLst>
              <a:ext uri="{FF2B5EF4-FFF2-40B4-BE49-F238E27FC236}">
                <a16:creationId xmlns:a16="http://schemas.microsoft.com/office/drawing/2014/main" id="{3278FA1E-1A1D-1D48-908F-C0816E40AB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502285" y="6120040"/>
            <a:ext cx="32004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 attribution</a:t>
            </a:r>
          </a:p>
        </p:txBody>
      </p:sp>
      <p:sp>
        <p:nvSpPr>
          <p:cNvPr id="12" name="Text Placeholder 49">
            <a:extLst>
              <a:ext uri="{FF2B5EF4-FFF2-40B4-BE49-F238E27FC236}">
                <a16:creationId xmlns:a16="http://schemas.microsoft.com/office/drawing/2014/main" id="{2F54F312-D712-9F4D-8B66-773B1F3A75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495299" y="2087461"/>
            <a:ext cx="1120140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Microsoft Sans Serif" panose="020B0604020202020204" pitchFamily="34" charset="0"/>
              <a:buChar char="​"/>
              <a:defRPr sz="72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1200"/>
              </a:spcBef>
              <a:buFont typeface="Microsoft Sans Serif" panose="020B0604020202020204" pitchFamily="34" charset="0"/>
              <a:buNone/>
              <a:defRPr sz="55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1200"/>
              </a:spcBef>
              <a:buFont typeface="Microsoft Sans Serif" panose="020B0604020202020204" pitchFamily="34" charset="0"/>
              <a:buChar char="​"/>
              <a:defRPr sz="44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1200"/>
              </a:spcBef>
              <a:buFont typeface="Microsoft Sans Serif" panose="020B0604020202020204" pitchFamily="34" charset="0"/>
              <a:buChar char="​"/>
              <a:defRPr sz="340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1200"/>
              </a:spcBef>
              <a:buFont typeface="Microsoft Sans Serif" panose="020B0604020202020204" pitchFamily="34" charset="0"/>
              <a:buNone/>
              <a:defRPr sz="28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24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68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8900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1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a quote or big statement here</a:t>
            </a:r>
          </a:p>
        </p:txBody>
      </p:sp>
    </p:spTree>
    <p:extLst>
      <p:ext uri="{BB962C8B-B14F-4D97-AF65-F5344CB8AC3E}">
        <p14:creationId xmlns:p14="http://schemas.microsoft.com/office/powerpoint/2010/main" val="77965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Gunmetal">
    <p:bg>
      <p:bgPr>
        <a:gradFill>
          <a:gsLst>
            <a:gs pos="4000">
              <a:srgbClr val="586B8A"/>
            </a:gs>
            <a:gs pos="35000">
              <a:schemeClr val="accent5"/>
            </a:gs>
            <a:gs pos="100000">
              <a:srgbClr val="2F394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7">
            <a:extLst>
              <a:ext uri="{FF2B5EF4-FFF2-40B4-BE49-F238E27FC236}">
                <a16:creationId xmlns:a16="http://schemas.microsoft.com/office/drawing/2014/main" id="{FA5C1A55-A7FD-634C-A0DD-2F5E7ED963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4475" y="6127695"/>
            <a:ext cx="763524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3AFEEAB1-7A23-D941-BDA6-524848C387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504826" y="6120040"/>
            <a:ext cx="32004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None/>
              <a:defRPr sz="1600" b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14862A1D-6971-7649-A4FD-7FF52B7997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495299" y="2087461"/>
            <a:ext cx="1120140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Microsoft Sans Serif" panose="020B0604020202020204" pitchFamily="34" charset="0"/>
              <a:buChar char="​"/>
              <a:defRPr sz="72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1200"/>
              </a:spcBef>
              <a:buFont typeface="Microsoft Sans Serif" panose="020B0604020202020204" pitchFamily="34" charset="0"/>
              <a:buNone/>
              <a:defRPr sz="55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1200"/>
              </a:spcBef>
              <a:buFont typeface="Microsoft Sans Serif" panose="020B0604020202020204" pitchFamily="34" charset="0"/>
              <a:buChar char="​"/>
              <a:defRPr sz="44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1200"/>
              </a:spcBef>
              <a:buFont typeface="Microsoft Sans Serif" panose="020B0604020202020204" pitchFamily="34" charset="0"/>
              <a:buChar char="​"/>
              <a:defRPr sz="340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1200"/>
              </a:spcBef>
              <a:buFont typeface="Microsoft Sans Serif" panose="020B0604020202020204" pitchFamily="34" charset="0"/>
              <a:buNone/>
              <a:defRPr sz="28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24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68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8900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1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a quote or big statement here</a:t>
            </a:r>
          </a:p>
        </p:txBody>
      </p:sp>
    </p:spTree>
    <p:extLst>
      <p:ext uri="{BB962C8B-B14F-4D97-AF65-F5344CB8AC3E}">
        <p14:creationId xmlns:p14="http://schemas.microsoft.com/office/powerpoint/2010/main" val="230622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Midnigh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7">
            <a:extLst>
              <a:ext uri="{FF2B5EF4-FFF2-40B4-BE49-F238E27FC236}">
                <a16:creationId xmlns:a16="http://schemas.microsoft.com/office/drawing/2014/main" id="{3FDFC356-FA50-5545-9192-D32F635E6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4475" y="6120040"/>
            <a:ext cx="763524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600">
                <a:solidFill>
                  <a:schemeClr val="accent3"/>
                </a:solidFill>
              </a:defRPr>
            </a:lvl1pPr>
            <a:lvl2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C7A35B22-84BA-4942-9B72-5B1075329A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95299" y="6131915"/>
            <a:ext cx="32004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E0666273-162B-D24C-AF15-5645BD21EA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495299" y="2087461"/>
            <a:ext cx="1120140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Microsoft Sans Serif" panose="020B0604020202020204" pitchFamily="34" charset="0"/>
              <a:buChar char="​"/>
              <a:defRPr sz="72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1200"/>
              </a:spcBef>
              <a:buFont typeface="Microsoft Sans Serif" panose="020B0604020202020204" pitchFamily="34" charset="0"/>
              <a:buNone/>
              <a:defRPr sz="55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1200"/>
              </a:spcBef>
              <a:buFont typeface="Microsoft Sans Serif" panose="020B0604020202020204" pitchFamily="34" charset="0"/>
              <a:buChar char="​"/>
              <a:defRPr sz="44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1200"/>
              </a:spcBef>
              <a:buFont typeface="Microsoft Sans Serif" panose="020B0604020202020204" pitchFamily="34" charset="0"/>
              <a:buChar char="​"/>
              <a:defRPr sz="340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1200"/>
              </a:spcBef>
              <a:buFont typeface="Microsoft Sans Serif" panose="020B0604020202020204" pitchFamily="34" charset="0"/>
              <a:buNone/>
              <a:defRPr sz="28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24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68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8900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1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a quote or big statement here</a:t>
            </a:r>
          </a:p>
        </p:txBody>
      </p:sp>
    </p:spTree>
    <p:extLst>
      <p:ext uri="{BB962C8B-B14F-4D97-AF65-F5344CB8AC3E}">
        <p14:creationId xmlns:p14="http://schemas.microsoft.com/office/powerpoint/2010/main" val="60032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465622" y="4935112"/>
            <a:ext cx="11234664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2551AF-526D-428B-862C-907D5068C57C}"/>
              </a:ext>
            </a:extLst>
          </p:cNvPr>
          <p:cNvSpPr txBox="1"/>
          <p:nvPr userDrawn="1"/>
        </p:nvSpPr>
        <p:spPr bwMode="gray">
          <a:xfrm>
            <a:off x="465622" y="2536613"/>
            <a:ext cx="8725779" cy="160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-300" normalizeH="0" noProof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12000" b="0" i="0" u="none" strike="noStrike" kern="1200" cap="none" spc="-600" normalizeH="0" noProof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12000" b="0" i="0" u="none" strike="noStrike" kern="1200" cap="none" spc="-450" normalizeH="0" noProof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12000" b="0" i="0" u="none" strike="noStrike" kern="1200" cap="none" spc="-600" normalizeH="0" noProof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12000" b="0" i="0" u="none" strike="noStrike" kern="1200" cap="none" normalizeH="0" baseline="0" noProof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645FF0-4207-4C90-8CE9-2E601D81A337}"/>
              </a:ext>
            </a:extLst>
          </p:cNvPr>
          <p:cNvSpPr txBox="1"/>
          <p:nvPr userDrawn="1"/>
        </p:nvSpPr>
        <p:spPr bwMode="gray">
          <a:xfrm>
            <a:off x="4313238" y="5441831"/>
            <a:ext cx="4101089" cy="856645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Nothing in these materials is an offer to sell any of the components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devices referenced herein.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registered trademarks of their respective owners.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26BA33-6378-4AEA-8D5E-1735165C76C7}"/>
              </a:ext>
            </a:extLst>
          </p:cNvPr>
          <p:cNvSpPr txBox="1"/>
          <p:nvPr userDrawn="1"/>
        </p:nvSpPr>
        <p:spPr bwMode="gray">
          <a:xfrm>
            <a:off x="847768" y="5687930"/>
            <a:ext cx="3127218" cy="6161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769655-B7D3-BF0A-8736-695F37B9AE92}"/>
              </a:ext>
            </a:extLst>
          </p:cNvPr>
          <p:cNvSpPr txBox="1"/>
          <p:nvPr userDrawn="1"/>
        </p:nvSpPr>
        <p:spPr bwMode="gray">
          <a:xfrm>
            <a:off x="7886701" y="5441831"/>
            <a:ext cx="3858610" cy="86177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847768" y="5234191"/>
            <a:ext cx="1616145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Microsoft Sans Serif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8D9654-726B-330A-4BD0-985CC87DEF53}"/>
              </a:ext>
            </a:extLst>
          </p:cNvPr>
          <p:cNvGrpSpPr/>
          <p:nvPr userDrawn="1"/>
        </p:nvGrpSpPr>
        <p:grpSpPr>
          <a:xfrm>
            <a:off x="1710812" y="5696712"/>
            <a:ext cx="1036171" cy="137160"/>
            <a:chOff x="2442332" y="4081331"/>
            <a:chExt cx="1036171" cy="137160"/>
          </a:xfrm>
          <a:solidFill>
            <a:schemeClr val="tx2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08E5BCE7-99E6-86C6-9BEF-06FE5EA07F7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51CF8C3-B7CB-5240-3B10-EDC3FE69E7AE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E67FFCF4-6BC4-4C0B-123A-C50389AF369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EF3F5689-03D1-CD72-3B35-F67EB877F20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id="{A2D6CA45-1A15-70B5-5A99-A4308370A7D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86920FC4-92E1-DE43-42D4-A36C1F973A0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A097CA6B-4D8C-D44C-3B3F-67B5A85BCCA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Oval 7">
                <a:extLst>
                  <a:ext uri="{FF2B5EF4-FFF2-40B4-BE49-F238E27FC236}">
                    <a16:creationId xmlns:a16="http://schemas.microsoft.com/office/drawing/2014/main" id="{B33D91C7-3C77-43B8-FA1E-690164263E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A9B8798-24F0-BD54-4DA7-7F134271E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21A0DD81-1551-14EF-B4D8-5E9915CCC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521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465622" y="4935112"/>
            <a:ext cx="11234664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847768" y="5234191"/>
            <a:ext cx="1616145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8BE0CF-A0BD-420A-A60E-2BCB53E831F6}"/>
              </a:ext>
            </a:extLst>
          </p:cNvPr>
          <p:cNvSpPr txBox="1"/>
          <p:nvPr userDrawn="1"/>
        </p:nvSpPr>
        <p:spPr bwMode="gray">
          <a:xfrm>
            <a:off x="847768" y="5687930"/>
            <a:ext cx="3127218" cy="6161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C8F070-5B83-5C4D-83FC-6FC26B8CF386}"/>
              </a:ext>
            </a:extLst>
          </p:cNvPr>
          <p:cNvSpPr txBox="1"/>
          <p:nvPr userDrawn="1"/>
        </p:nvSpPr>
        <p:spPr bwMode="gray">
          <a:xfrm>
            <a:off x="465622" y="2536613"/>
            <a:ext cx="8725779" cy="160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-300" normalizeH="0" noProof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12000" b="0" i="0" u="none" strike="noStrike" kern="1200" cap="none" spc="-600" normalizeH="0" noProof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12000" b="0" i="0" u="none" strike="noStrike" kern="1200" cap="none" spc="-450" normalizeH="0" noProof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12000" b="0" i="0" u="none" strike="noStrike" kern="1200" cap="none" spc="-600" normalizeH="0" noProof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12000" b="0" i="0" u="none" strike="noStrike" kern="1200" cap="none" normalizeH="0" baseline="0" noProof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126FBF-A5C8-E753-702F-BE6629CA1F8E}"/>
              </a:ext>
            </a:extLst>
          </p:cNvPr>
          <p:cNvGrpSpPr/>
          <p:nvPr userDrawn="1"/>
        </p:nvGrpSpPr>
        <p:grpSpPr>
          <a:xfrm>
            <a:off x="1710812" y="5696712"/>
            <a:ext cx="1036171" cy="137160"/>
            <a:chOff x="2442332" y="4081331"/>
            <a:chExt cx="1036171" cy="137160"/>
          </a:xfrm>
          <a:solidFill>
            <a:schemeClr val="tx2"/>
          </a:solidFill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BCE9D064-F704-8362-39B8-D61F18A05C8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57A26EB6-BF0D-3631-40BF-D8EEE225336D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208F8E96-E928-21FA-EFEE-ADFA54D2140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AC1DD193-55D1-442F-0C4B-13D4893946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id="{AA4E505B-3C25-224A-D3F6-938F9C2D82D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B94371F3-6684-AFD8-9A10-E321127995F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BBDC5DC2-A3E5-2962-AF11-1A51499DB79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7">
                <a:extLst>
                  <a:ext uri="{FF2B5EF4-FFF2-40B4-BE49-F238E27FC236}">
                    <a16:creationId xmlns:a16="http://schemas.microsoft.com/office/drawing/2014/main" id="{A37CBBE8-47E6-18A7-6A66-9009E96196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B9949FE9-C734-1308-F4E7-E12D5825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5B843766-C686-78CC-9812-118C4BFBB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B53DCFA-2CDA-FA28-220F-FF5D2D674F84}"/>
              </a:ext>
            </a:extLst>
          </p:cNvPr>
          <p:cNvSpPr txBox="1"/>
          <p:nvPr userDrawn="1"/>
        </p:nvSpPr>
        <p:spPr bwMode="gray">
          <a:xfrm>
            <a:off x="4313238" y="5441831"/>
            <a:ext cx="4101089" cy="856645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Nothing in these materials is an offer to sell any of the components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devices referenced herein.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registered trademarks of their respective owners.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5E6746-EB76-DA4D-C8F9-3CE4360509E9}"/>
              </a:ext>
            </a:extLst>
          </p:cNvPr>
          <p:cNvSpPr txBox="1"/>
          <p:nvPr userDrawn="1"/>
        </p:nvSpPr>
        <p:spPr bwMode="gray">
          <a:xfrm>
            <a:off x="7886701" y="5441831"/>
            <a:ext cx="3858610" cy="86177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</p:spTree>
    <p:extLst>
      <p:ext uri="{BB962C8B-B14F-4D97-AF65-F5344CB8AC3E}">
        <p14:creationId xmlns:p14="http://schemas.microsoft.com/office/powerpoint/2010/main" val="167794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465622" y="4935112"/>
            <a:ext cx="11234664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214ACD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847768" y="5234191"/>
            <a:ext cx="1616145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46E43E-DAC5-48FD-B064-58807FF1A8C2}"/>
              </a:ext>
            </a:extLst>
          </p:cNvPr>
          <p:cNvSpPr txBox="1"/>
          <p:nvPr userDrawn="1"/>
        </p:nvSpPr>
        <p:spPr bwMode="gray">
          <a:xfrm>
            <a:off x="847768" y="5687930"/>
            <a:ext cx="3127218" cy="6161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DEABFE-66C4-5947-8424-FF8BFD492C38}"/>
              </a:ext>
            </a:extLst>
          </p:cNvPr>
          <p:cNvSpPr txBox="1"/>
          <p:nvPr userDrawn="1"/>
        </p:nvSpPr>
        <p:spPr bwMode="gray">
          <a:xfrm>
            <a:off x="465622" y="2536613"/>
            <a:ext cx="8725779" cy="160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-300" normalizeH="0" noProof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12000" b="0" i="0" u="none" strike="noStrike" kern="1200" cap="none" spc="-600" normalizeH="0" noProof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12000" b="0" i="0" u="none" strike="noStrike" kern="1200" cap="none" spc="-450" normalizeH="0" noProof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12000" b="0" i="0" u="none" strike="noStrike" kern="1200" cap="none" spc="-600" normalizeH="0" noProof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12000" b="0" i="0" u="none" strike="noStrike" kern="1200" cap="none" normalizeH="0" baseline="0" noProof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41E068-486B-0543-4130-3D8176627778}"/>
              </a:ext>
            </a:extLst>
          </p:cNvPr>
          <p:cNvGrpSpPr/>
          <p:nvPr userDrawn="1"/>
        </p:nvGrpSpPr>
        <p:grpSpPr>
          <a:xfrm>
            <a:off x="1710812" y="5696712"/>
            <a:ext cx="1036171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CDE91238-9485-8E94-027E-16F7C041DF5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233E33BB-455A-9947-5EE1-DF56753F870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C8B65F3F-3643-23C8-939A-CFFEDC20343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9A36BC85-9A15-8F8B-C0A9-0CFC53B9D3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4">
              <a:extLst>
                <a:ext uri="{FF2B5EF4-FFF2-40B4-BE49-F238E27FC236}">
                  <a16:creationId xmlns:a16="http://schemas.microsoft.com/office/drawing/2014/main" id="{04476DB9-9A8B-9A53-594B-AA02AE22E7E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DC5FEC81-F12C-C503-0399-FF0ECAB731F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51B6A364-AE35-B8CB-DB38-51CB7ABA132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Oval 7">
                <a:extLst>
                  <a:ext uri="{FF2B5EF4-FFF2-40B4-BE49-F238E27FC236}">
                    <a16:creationId xmlns:a16="http://schemas.microsoft.com/office/drawing/2014/main" id="{DC4144AE-5CAB-E0C0-F8E3-CEB18CFE6B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F2026A78-00BA-BE50-00A6-3FD889B1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44BB85A7-9F56-8BFD-2982-1D196CA5C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767FC40-C210-29F6-E244-24E1F03D5E33}"/>
              </a:ext>
            </a:extLst>
          </p:cNvPr>
          <p:cNvSpPr txBox="1"/>
          <p:nvPr userDrawn="1"/>
        </p:nvSpPr>
        <p:spPr bwMode="gray">
          <a:xfrm>
            <a:off x="4313238" y="5441831"/>
            <a:ext cx="4101089" cy="856645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Nothing in these materials is an offer to sell any of the components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devices referenced herein.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registered trademarks of their respective owners.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F7E28D-5EC6-25E1-89D9-70F5E53A85FA}"/>
              </a:ext>
            </a:extLst>
          </p:cNvPr>
          <p:cNvSpPr txBox="1"/>
          <p:nvPr userDrawn="1"/>
        </p:nvSpPr>
        <p:spPr bwMode="gray">
          <a:xfrm>
            <a:off x="7886701" y="5441831"/>
            <a:ext cx="3858610" cy="86177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</p:spTree>
    <p:extLst>
      <p:ext uri="{BB962C8B-B14F-4D97-AF65-F5344CB8AC3E}">
        <p14:creationId xmlns:p14="http://schemas.microsoft.com/office/powerpoint/2010/main" val="374745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465622" y="4935112"/>
            <a:ext cx="11234664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44536C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847768" y="5234191"/>
            <a:ext cx="1616145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F70D0A-56DD-483C-9B92-40FB17FA7A59}"/>
              </a:ext>
            </a:extLst>
          </p:cNvPr>
          <p:cNvSpPr txBox="1"/>
          <p:nvPr userDrawn="1"/>
        </p:nvSpPr>
        <p:spPr bwMode="gray">
          <a:xfrm>
            <a:off x="847768" y="5687930"/>
            <a:ext cx="3127218" cy="6161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624AB4-C8F8-DB43-96C6-817E21A96454}"/>
              </a:ext>
            </a:extLst>
          </p:cNvPr>
          <p:cNvSpPr txBox="1"/>
          <p:nvPr userDrawn="1"/>
        </p:nvSpPr>
        <p:spPr bwMode="gray">
          <a:xfrm>
            <a:off x="465622" y="2536613"/>
            <a:ext cx="8725779" cy="160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-300" normalizeH="0" noProof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12000" b="0" i="0" u="none" strike="noStrike" kern="1200" cap="none" spc="-600" normalizeH="0" noProof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12000" b="0" i="0" u="none" strike="noStrike" kern="1200" cap="none" spc="-450" normalizeH="0" noProof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12000" b="0" i="0" u="none" strike="noStrike" kern="1200" cap="none" spc="-600" normalizeH="0" noProof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12000" b="0" i="0" u="none" strike="noStrike" kern="1200" cap="none" normalizeH="0" baseline="0" noProof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2C7FFC-0D1B-9CD5-03A8-998B92A2DA6B}"/>
              </a:ext>
            </a:extLst>
          </p:cNvPr>
          <p:cNvGrpSpPr/>
          <p:nvPr userDrawn="1"/>
        </p:nvGrpSpPr>
        <p:grpSpPr>
          <a:xfrm>
            <a:off x="1710812" y="5696712"/>
            <a:ext cx="1036171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F179865-B5B4-EF04-24F6-8AF5475D792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id="{AE9079EC-B465-5574-4564-EE68C08E41A5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BF0C7DCC-1282-A8D2-04FC-7AAE1D6E559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0428D95C-6C06-D764-49A8-D7A887B2B5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id="{6C68C859-4EC8-1507-DF29-1BC152138E1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661E46D6-FA00-2261-EF99-579FDD22495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96CAD447-43F7-CB49-9D57-D6D554FB876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7">
                <a:extLst>
                  <a:ext uri="{FF2B5EF4-FFF2-40B4-BE49-F238E27FC236}">
                    <a16:creationId xmlns:a16="http://schemas.microsoft.com/office/drawing/2014/main" id="{CEE36BB7-E502-D8BD-6207-587878D3DE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F46A1345-8A86-DBC5-3E68-FA0B09044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6D6790E1-F869-72D0-E342-E41433348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DA679E8-7804-BA54-B20A-6627E53705B0}"/>
              </a:ext>
            </a:extLst>
          </p:cNvPr>
          <p:cNvSpPr txBox="1"/>
          <p:nvPr userDrawn="1"/>
        </p:nvSpPr>
        <p:spPr bwMode="gray">
          <a:xfrm>
            <a:off x="4313238" y="5441831"/>
            <a:ext cx="4101089" cy="856645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Nothing in these materials is an offer to sell any of the components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devices referenced herein.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registered trademarks of their respective owners.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F9F1C7-8EDC-2456-DF5D-34793021FD27}"/>
              </a:ext>
            </a:extLst>
          </p:cNvPr>
          <p:cNvSpPr txBox="1"/>
          <p:nvPr userDrawn="1"/>
        </p:nvSpPr>
        <p:spPr bwMode="gray">
          <a:xfrm>
            <a:off x="7886701" y="5441831"/>
            <a:ext cx="3858610" cy="86177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</p:spTree>
    <p:extLst>
      <p:ext uri="{BB962C8B-B14F-4D97-AF65-F5344CB8AC3E}">
        <p14:creationId xmlns:p14="http://schemas.microsoft.com/office/powerpoint/2010/main" val="30679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465622" y="4935112"/>
            <a:ext cx="11234664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091F35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847768" y="5234191"/>
            <a:ext cx="1616145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847768" y="5687930"/>
            <a:ext cx="3127218" cy="6161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404B8A-66AD-4D44-AFE4-9BECF391E4CB}"/>
              </a:ext>
            </a:extLst>
          </p:cNvPr>
          <p:cNvSpPr txBox="1"/>
          <p:nvPr userDrawn="1"/>
        </p:nvSpPr>
        <p:spPr bwMode="gray">
          <a:xfrm>
            <a:off x="465622" y="2536613"/>
            <a:ext cx="8725779" cy="160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-300" normalizeH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12000" b="0" i="0" u="none" strike="noStrike" kern="1200" cap="none" spc="-600" normalizeH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12000" b="0" i="0" u="none" strike="noStrike" kern="1200" cap="none" spc="-450" normalizeH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12000" b="0" i="0" u="none" strike="noStrike" kern="1200" cap="none" spc="-600" normalizeH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12000" b="0" i="0" u="none" strike="noStrike" kern="1200" cap="none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12000" b="0" i="0" u="none" strike="noStrike" kern="1200" cap="none" spc="-30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58A744-C834-54E9-AA30-C951C986B342}"/>
              </a:ext>
            </a:extLst>
          </p:cNvPr>
          <p:cNvGrpSpPr/>
          <p:nvPr userDrawn="1"/>
        </p:nvGrpSpPr>
        <p:grpSpPr>
          <a:xfrm>
            <a:off x="1710812" y="5696712"/>
            <a:ext cx="1036171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79C791E-32A0-D50B-85EB-CC1611B194F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0D4430FF-72B3-C0B0-6A1C-BA142B4277B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DC6A2126-4B46-D02B-846A-EB935D2FEDA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1CD6DA10-A899-0BD6-9501-169D3CE96C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4">
              <a:extLst>
                <a:ext uri="{FF2B5EF4-FFF2-40B4-BE49-F238E27FC236}">
                  <a16:creationId xmlns:a16="http://schemas.microsoft.com/office/drawing/2014/main" id="{02B235D2-9980-4D2D-5378-ADCF60E0636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2B728F9D-9B40-E03A-53A6-80B4A9813CD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B882109E-504A-E233-7DA7-EF5B5ADE760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Oval 7">
                <a:extLst>
                  <a:ext uri="{FF2B5EF4-FFF2-40B4-BE49-F238E27FC236}">
                    <a16:creationId xmlns:a16="http://schemas.microsoft.com/office/drawing/2014/main" id="{9B6288A8-5CDF-23A6-BBEC-62EA8B7E08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18DC95A-E6E7-E6E8-9AA3-A2ED22B26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B60697B6-C5CD-081C-B2BD-0AD7CA429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D1CF1CD-1472-20C4-2C69-065B3764BD43}"/>
              </a:ext>
            </a:extLst>
          </p:cNvPr>
          <p:cNvSpPr txBox="1"/>
          <p:nvPr userDrawn="1"/>
        </p:nvSpPr>
        <p:spPr bwMode="gray">
          <a:xfrm>
            <a:off x="4313238" y="5441831"/>
            <a:ext cx="4101089" cy="856645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Nothing in these materials is an offer to sell any of the components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devices referenced herein.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registered trademarks of their respective owners.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ADACD0-F473-E1E4-8F0C-DAECB9B2622C}"/>
              </a:ext>
            </a:extLst>
          </p:cNvPr>
          <p:cNvSpPr txBox="1"/>
          <p:nvPr userDrawn="1"/>
        </p:nvSpPr>
        <p:spPr bwMode="gray">
          <a:xfrm>
            <a:off x="7886701" y="5441831"/>
            <a:ext cx="3858610" cy="86177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</p:spTree>
    <p:extLst>
      <p:ext uri="{BB962C8B-B14F-4D97-AF65-F5344CB8AC3E}">
        <p14:creationId xmlns:p14="http://schemas.microsoft.com/office/powerpoint/2010/main" val="294461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8744E5A-C06A-4B60-BDC7-1D821CA9F5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Text Placeholder 48">
            <a:extLst>
              <a:ext uri="{FF2B5EF4-FFF2-40B4-BE49-F238E27FC236}">
                <a16:creationId xmlns:a16="http://schemas.microsoft.com/office/drawing/2014/main" id="{7FFBC827-F060-4124-9E77-70A3670A8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626" y="5520818"/>
            <a:ext cx="6454175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@snapdragon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1394C91-0ECD-4A2E-A5C6-77B0EFFDD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299" y="6532895"/>
            <a:ext cx="5943600" cy="11817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Snapdragon is a product of Qualcomm Technologies, Inc. and/or its subsidiaries.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2B4B7F2-9257-E9BC-4E85-37019D2FEC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95300" y="4195085"/>
            <a:ext cx="8334375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Microsoft Sans Serif" panose="020B0604020202020204" pitchFamily="34" charset="0"/>
              <a:buChar char="​"/>
              <a:defRPr sz="2000" b="1" spc="30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title, Employing entity</a:t>
            </a:r>
          </a:p>
          <a:p>
            <a:pPr lvl="1"/>
            <a:endParaRPr lang="en-US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78FF28B7-017F-B3EE-EB3A-CD76353626B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638" y="2631736"/>
            <a:ext cx="8416582" cy="144590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979B82-C39F-98CA-AA4A-EE4EA62DC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484632"/>
            <a:ext cx="1938687" cy="369966"/>
          </a:xfrm>
          <a:prstGeom prst="rect">
            <a:avLst/>
          </a:prstGeom>
        </p:spPr>
      </p:pic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3C8CC7D-D393-2065-7AF4-980CFE94B2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829675" y="594360"/>
            <a:ext cx="2867025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7199A3E9-BF97-138B-93A2-95BE682304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43276" y="594360"/>
            <a:ext cx="4528194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58451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3B2BBF7-2804-471D-B156-C43D3BE2AE94}"/>
              </a:ext>
            </a:extLst>
          </p:cNvPr>
          <p:cNvGrpSpPr/>
          <p:nvPr userDrawn="1"/>
        </p:nvGrpSpPr>
        <p:grpSpPr>
          <a:xfrm>
            <a:off x="6553200" y="-2853800"/>
            <a:ext cx="12192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47560505-2EFD-4F5F-8152-2936FDB34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DCA622B7-C125-476C-9874-54D3CC640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291979CC-F981-4686-9D45-BB9AE15D9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FABF63AC-C929-40F9-9844-0A21AE3749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2647A1B-6237-4C19-BE76-B28E84D67F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626" y="5520818"/>
            <a:ext cx="6454175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6988F201-2BAB-47D5-B487-071113E79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299" y="6532895"/>
            <a:ext cx="5943600" cy="11817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marR="0" indent="0" algn="l" defTabSz="68580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225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lang="en-US" sz="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Snapdragon is a product of Qualcomm Technologies, Inc. and/or its subsidiaries.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0E485AF-557B-29F2-ADB1-D899FE0EDB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95300" y="4195085"/>
            <a:ext cx="8334375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Microsoft Sans Serif" panose="020B0604020202020204" pitchFamily="34" charset="0"/>
              <a:buChar char="​"/>
              <a:defRPr sz="2000" b="1" spc="30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80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title, Employing entity</a:t>
            </a:r>
          </a:p>
          <a:p>
            <a:pPr lvl="1"/>
            <a:endParaRPr lang="en-US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D97AA817-7754-311C-CCE1-0724407542E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638" y="2631736"/>
            <a:ext cx="8416582" cy="144590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F5F6F96-5CC0-BE5B-65FE-75C6F87E5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484632"/>
            <a:ext cx="1938687" cy="369966"/>
          </a:xfrm>
          <a:prstGeom prst="rect">
            <a:avLst/>
          </a:prstGeom>
        </p:spPr>
      </p:pic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90869F0-7594-737E-73B6-F9EDF99972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829675" y="594360"/>
            <a:ext cx="2867025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F3CEFD0B-12F7-A937-291D-4972CE5017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43276" y="594360"/>
            <a:ext cx="4528194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66422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31" Type="http://schemas.openxmlformats.org/officeDocument/2006/relationships/slideLayout" Target="../slideLayouts/slideLayout13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208" Type="http://schemas.openxmlformats.org/officeDocument/2006/relationships/slideLayout" Target="../slideLayouts/slideLayout208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theme" Target="../theme/theme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72A47-0E6B-4F8D-925D-0C1725B22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1719071"/>
            <a:ext cx="11187111" cy="46817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642645"/>
            <a:ext cx="11187112" cy="36195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8" name="TextBox 97"/>
          <p:cNvSpPr txBox="1"/>
          <p:nvPr userDrawn="1"/>
        </p:nvSpPr>
        <p:spPr>
          <a:xfrm>
            <a:off x="11329988" y="6514122"/>
            <a:ext cx="376236" cy="147476"/>
          </a:xfrm>
          <a:prstGeom prst="rect">
            <a:avLst/>
          </a:prstGeom>
        </p:spPr>
        <p:txBody>
          <a:bodyPr vert="horz" wrap="square" lIns="18288" tIns="0" rIns="18288" bIns="9144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149C81B-6BB7-4307-8233-8B2113C69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300" y="6532895"/>
            <a:ext cx="10488168" cy="11817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68580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225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8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4314" r:id="rId2"/>
    <p:sldLayoutId id="2147483838" r:id="rId3"/>
    <p:sldLayoutId id="2147483835" r:id="rId4"/>
    <p:sldLayoutId id="2147483839" r:id="rId5"/>
    <p:sldLayoutId id="2147483840" r:id="rId6"/>
    <p:sldLayoutId id="2147484315" r:id="rId7"/>
    <p:sldLayoutId id="2147483933" r:id="rId8"/>
    <p:sldLayoutId id="2147483930" r:id="rId9"/>
    <p:sldLayoutId id="2147483934" r:id="rId10"/>
    <p:sldLayoutId id="2147484023" r:id="rId11"/>
    <p:sldLayoutId id="2147483988" r:id="rId12"/>
    <p:sldLayoutId id="2147483844" r:id="rId13"/>
    <p:sldLayoutId id="2147483841" r:id="rId14"/>
    <p:sldLayoutId id="2147483842" r:id="rId15"/>
    <p:sldLayoutId id="2147483843" r:id="rId16"/>
    <p:sldLayoutId id="2147483845" r:id="rId17"/>
    <p:sldLayoutId id="2147483846" r:id="rId18"/>
    <p:sldLayoutId id="2147483853" r:id="rId19"/>
    <p:sldLayoutId id="2147483854" r:id="rId20"/>
    <p:sldLayoutId id="2147484336" r:id="rId21"/>
    <p:sldLayoutId id="2147484334" r:id="rId22"/>
    <p:sldLayoutId id="2147484113" r:id="rId23"/>
    <p:sldLayoutId id="2147484021" r:id="rId24"/>
    <p:sldLayoutId id="2147483855" r:id="rId25"/>
    <p:sldLayoutId id="2147483856" r:id="rId26"/>
    <p:sldLayoutId id="2147483857" r:id="rId27"/>
    <p:sldLayoutId id="2147483979" r:id="rId28"/>
    <p:sldLayoutId id="2147483861" r:id="rId29"/>
    <p:sldLayoutId id="2147483858" r:id="rId30"/>
    <p:sldLayoutId id="2147483859" r:id="rId31"/>
    <p:sldLayoutId id="2147483860" r:id="rId32"/>
    <p:sldLayoutId id="2147483862" r:id="rId33"/>
    <p:sldLayoutId id="2147483863" r:id="rId34"/>
    <p:sldLayoutId id="2147483978" r:id="rId35"/>
    <p:sldLayoutId id="2147483867" r:id="rId36"/>
    <p:sldLayoutId id="2147483864" r:id="rId37"/>
    <p:sldLayoutId id="2147483868" r:id="rId38"/>
    <p:sldLayoutId id="2147483869" r:id="rId39"/>
    <p:sldLayoutId id="2147483870" r:id="rId40"/>
    <p:sldLayoutId id="2147483977" r:id="rId41"/>
    <p:sldLayoutId id="2147483873" r:id="rId42"/>
    <p:sldLayoutId id="2147483874" r:id="rId43"/>
    <p:sldLayoutId id="2147483875" r:id="rId44"/>
    <p:sldLayoutId id="2147483877" r:id="rId45"/>
    <p:sldLayoutId id="2147483876" r:id="rId46"/>
    <p:sldLayoutId id="2147484004" r:id="rId47"/>
    <p:sldLayoutId id="2147483878" r:id="rId48"/>
    <p:sldLayoutId id="2147484339" r:id="rId49"/>
    <p:sldLayoutId id="2147484340" r:id="rId50"/>
    <p:sldLayoutId id="2147484338" r:id="rId51"/>
    <p:sldLayoutId id="2147484343" r:id="rId52"/>
    <p:sldLayoutId id="2147484344" r:id="rId53"/>
    <p:sldLayoutId id="2147484211" r:id="rId54"/>
    <p:sldLayoutId id="2147483943" r:id="rId55"/>
    <p:sldLayoutId id="2147483942" r:id="rId56"/>
    <p:sldLayoutId id="2147484212" r:id="rId57"/>
    <p:sldLayoutId id="2147483976" r:id="rId58"/>
    <p:sldLayoutId id="2147483882" r:id="rId59"/>
    <p:sldLayoutId id="2147483879" r:id="rId60"/>
    <p:sldLayoutId id="2147483883" r:id="rId61"/>
    <p:sldLayoutId id="2147483884" r:id="rId62"/>
    <p:sldLayoutId id="2147483975" r:id="rId63"/>
    <p:sldLayoutId id="2147483888" r:id="rId64"/>
    <p:sldLayoutId id="2147483885" r:id="rId65"/>
    <p:sldLayoutId id="2147483889" r:id="rId66"/>
    <p:sldLayoutId id="2147483890" r:id="rId67"/>
    <p:sldLayoutId id="2147483973" r:id="rId68"/>
    <p:sldLayoutId id="2147483894" r:id="rId69"/>
    <p:sldLayoutId id="2147483891" r:id="rId70"/>
    <p:sldLayoutId id="2147483895" r:id="rId71"/>
    <p:sldLayoutId id="2147483896" r:id="rId72"/>
    <p:sldLayoutId id="2147483972" r:id="rId73"/>
    <p:sldLayoutId id="2147483900" r:id="rId74"/>
    <p:sldLayoutId id="2147483897" r:id="rId75"/>
    <p:sldLayoutId id="2147483901" r:id="rId76"/>
    <p:sldLayoutId id="2147483902" r:id="rId77"/>
    <p:sldLayoutId id="2147483968" r:id="rId78"/>
    <p:sldLayoutId id="2147483912" r:id="rId79"/>
    <p:sldLayoutId id="2147483909" r:id="rId80"/>
    <p:sldLayoutId id="2147483913" r:id="rId81"/>
    <p:sldLayoutId id="2147483914" r:id="rId82"/>
    <p:sldLayoutId id="2147484076" r:id="rId83"/>
    <p:sldLayoutId id="2147484077" r:id="rId84"/>
    <p:sldLayoutId id="2147484073" r:id="rId85"/>
    <p:sldLayoutId id="2147484080" r:id="rId86"/>
    <p:sldLayoutId id="2147484081" r:id="rId87"/>
    <p:sldLayoutId id="2147483950" r:id="rId88"/>
    <p:sldLayoutId id="2147483947" r:id="rId89"/>
    <p:sldLayoutId id="2147483944" r:id="rId90"/>
    <p:sldLayoutId id="2147483948" r:id="rId91"/>
    <p:sldLayoutId id="2147483949" r:id="rId92"/>
    <p:sldLayoutId id="2147483958" r:id="rId93"/>
    <p:sldLayoutId id="2147483957" r:id="rId94"/>
    <p:sldLayoutId id="2147483954" r:id="rId95"/>
    <p:sldLayoutId id="2147483959" r:id="rId96"/>
    <p:sldLayoutId id="2147484027" r:id="rId97"/>
    <p:sldLayoutId id="2147484053" r:id="rId98"/>
    <p:sldLayoutId id="2147484057" r:id="rId99"/>
    <p:sldLayoutId id="2147484056" r:id="rId100"/>
    <p:sldLayoutId id="2147484318" r:id="rId101"/>
    <p:sldLayoutId id="2147484055" r:id="rId102"/>
    <p:sldLayoutId id="2147484054" r:id="rId103"/>
    <p:sldLayoutId id="2147484062" r:id="rId104"/>
    <p:sldLayoutId id="2147484207" r:id="rId105"/>
    <p:sldLayoutId id="2147484061" r:id="rId106"/>
    <p:sldLayoutId id="2147484060" r:id="rId107"/>
    <p:sldLayoutId id="2147484058" r:id="rId108"/>
    <p:sldLayoutId id="2147484066" r:id="rId109"/>
    <p:sldLayoutId id="2147484208" r:id="rId110"/>
    <p:sldLayoutId id="2147484063" r:id="rId111"/>
    <p:sldLayoutId id="2147484064" r:id="rId112"/>
    <p:sldLayoutId id="2147484065" r:id="rId113"/>
    <p:sldLayoutId id="2147484171" r:id="rId114"/>
    <p:sldLayoutId id="2147484337" r:id="rId115"/>
    <p:sldLayoutId id="2147484172" r:id="rId116"/>
    <p:sldLayoutId id="2147484335" r:id="rId117"/>
    <p:sldLayoutId id="2147484173" r:id="rId118"/>
    <p:sldLayoutId id="2147484174" r:id="rId119"/>
    <p:sldLayoutId id="2147484175" r:id="rId120"/>
    <p:sldLayoutId id="2147484176" r:id="rId121"/>
    <p:sldLayoutId id="2147484177" r:id="rId122"/>
    <p:sldLayoutId id="2147484046" r:id="rId123"/>
    <p:sldLayoutId id="2147484179" r:id="rId124"/>
    <p:sldLayoutId id="2147484045" r:id="rId125"/>
    <p:sldLayoutId id="2147484044" r:id="rId126"/>
    <p:sldLayoutId id="2147484043" r:id="rId127"/>
    <p:sldLayoutId id="2147484029" r:id="rId128"/>
    <p:sldLayoutId id="2147484319" r:id="rId129"/>
    <p:sldLayoutId id="2147484180" r:id="rId130"/>
    <p:sldLayoutId id="2147484030" r:id="rId131"/>
    <p:sldLayoutId id="2147484028" r:id="rId132"/>
    <p:sldLayoutId id="2147484032" r:id="rId133"/>
    <p:sldLayoutId id="2147484034" r:id="rId134"/>
    <p:sldLayoutId id="2147484181" r:id="rId135"/>
    <p:sldLayoutId id="2147484033" r:id="rId136"/>
    <p:sldLayoutId id="2147484020" r:id="rId137"/>
    <p:sldLayoutId id="2147484182" r:id="rId138"/>
    <p:sldLayoutId id="2147484125" r:id="rId139"/>
    <p:sldLayoutId id="2147484178" r:id="rId140"/>
    <p:sldLayoutId id="2147484126" r:id="rId141"/>
    <p:sldLayoutId id="2147484127" r:id="rId142"/>
    <p:sldLayoutId id="2147484184" r:id="rId143"/>
    <p:sldLayoutId id="2147484183" r:id="rId144"/>
    <p:sldLayoutId id="2147484128" r:id="rId145"/>
    <p:sldLayoutId id="2147484129" r:id="rId146"/>
    <p:sldLayoutId id="2147484130" r:id="rId147"/>
    <p:sldLayoutId id="2147484186" r:id="rId148"/>
    <p:sldLayoutId id="2147484185" r:id="rId149"/>
    <p:sldLayoutId id="2147484131" r:id="rId150"/>
    <p:sldLayoutId id="2147484132" r:id="rId151"/>
    <p:sldLayoutId id="2147484133" r:id="rId152"/>
    <p:sldLayoutId id="2147484135" r:id="rId153"/>
    <p:sldLayoutId id="2147484134" r:id="rId154"/>
    <p:sldLayoutId id="2147484137" r:id="rId155"/>
    <p:sldLayoutId id="2147484136" r:id="rId156"/>
    <p:sldLayoutId id="2147484347" r:id="rId157"/>
    <p:sldLayoutId id="2147484345" r:id="rId158"/>
    <p:sldLayoutId id="2147484346" r:id="rId159"/>
    <p:sldLayoutId id="2147484348" r:id="rId160"/>
    <p:sldLayoutId id="2147484349" r:id="rId161"/>
    <p:sldLayoutId id="2147484213" r:id="rId162"/>
    <p:sldLayoutId id="2147484214" r:id="rId163"/>
    <p:sldLayoutId id="2147484215" r:id="rId164"/>
    <p:sldLayoutId id="2147484216" r:id="rId165"/>
    <p:sldLayoutId id="2147484188" r:id="rId166"/>
    <p:sldLayoutId id="2147484187" r:id="rId167"/>
    <p:sldLayoutId id="2147484140" r:id="rId168"/>
    <p:sldLayoutId id="2147484141" r:id="rId169"/>
    <p:sldLayoutId id="2147484142" r:id="rId170"/>
    <p:sldLayoutId id="2147484190" r:id="rId171"/>
    <p:sldLayoutId id="2147484189" r:id="rId172"/>
    <p:sldLayoutId id="2147484143" r:id="rId173"/>
    <p:sldLayoutId id="2147484144" r:id="rId174"/>
    <p:sldLayoutId id="2147484145" r:id="rId175"/>
    <p:sldLayoutId id="2147484192" r:id="rId176"/>
    <p:sldLayoutId id="2147484191" r:id="rId177"/>
    <p:sldLayoutId id="2147484146" r:id="rId178"/>
    <p:sldLayoutId id="2147484147" r:id="rId179"/>
    <p:sldLayoutId id="2147484148" r:id="rId180"/>
    <p:sldLayoutId id="2147484196" r:id="rId181"/>
    <p:sldLayoutId id="2147484195" r:id="rId182"/>
    <p:sldLayoutId id="2147484152" r:id="rId183"/>
    <p:sldLayoutId id="2147484153" r:id="rId184"/>
    <p:sldLayoutId id="2147484154" r:id="rId185"/>
    <p:sldLayoutId id="2147484198" r:id="rId186"/>
    <p:sldLayoutId id="2147484197" r:id="rId187"/>
    <p:sldLayoutId id="2147484155" r:id="rId188"/>
    <p:sldLayoutId id="2147484156" r:id="rId189"/>
    <p:sldLayoutId id="2147484157" r:id="rId190"/>
    <p:sldLayoutId id="2147484200" r:id="rId191"/>
    <p:sldLayoutId id="2147484199" r:id="rId192"/>
    <p:sldLayoutId id="2147484158" r:id="rId193"/>
    <p:sldLayoutId id="2147484159" r:id="rId194"/>
    <p:sldLayoutId id="2147484160" r:id="rId195"/>
    <p:sldLayoutId id="2147484052" r:id="rId196"/>
    <p:sldLayoutId id="2147484051" r:id="rId197"/>
    <p:sldLayoutId id="2147484206" r:id="rId198"/>
    <p:sldLayoutId id="2147484050" r:id="rId199"/>
    <p:sldLayoutId id="2147484049" r:id="rId200"/>
    <p:sldLayoutId id="2147484037" r:id="rId201"/>
    <p:sldLayoutId id="2147484038" r:id="rId202"/>
    <p:sldLayoutId id="2147484167" r:id="rId203"/>
    <p:sldLayoutId id="2147484035" r:id="rId204"/>
    <p:sldLayoutId id="2147484220" r:id="rId205"/>
    <p:sldLayoutId id="2147484333" r:id="rId206"/>
    <p:sldLayoutId id="2147484071" r:id="rId207"/>
    <p:sldLayoutId id="2147484068" r:id="rId208"/>
    <p:sldLayoutId id="2147484210" r:id="rId209"/>
    <p:sldLayoutId id="2147484069" r:id="rId210"/>
    <p:sldLayoutId id="2147484070" r:id="rId2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84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900"/>
        </a:spcBef>
        <a:spcAft>
          <a:spcPts val="300"/>
        </a:spcAft>
        <a:buClrTx/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42900" indent="-152400" algn="l" defTabSz="9144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Tx/>
        <a:buFont typeface="Arial" panose="020B0604020202020204" pitchFamily="34" charset="0"/>
        <a:buChar char="•"/>
        <a:tabLst>
          <a:tab pos="2003425" algn="l"/>
        </a:tabLst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457200" indent="-101600" algn="l" defTabSz="914400" rtl="0" eaLnBrk="1" latinLnBrk="0" hangingPunct="1">
        <a:lnSpc>
          <a:spcPct val="105000"/>
        </a:lnSpc>
        <a:spcBef>
          <a:spcPts val="150"/>
        </a:spcBef>
        <a:spcAft>
          <a:spcPts val="150"/>
        </a:spcAft>
        <a:buClrTx/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71500" indent="-100584" algn="l" defTabSz="914400" rtl="0" eaLnBrk="1" latinLnBrk="0" hangingPunct="1">
        <a:lnSpc>
          <a:spcPct val="105000"/>
        </a:lnSpc>
        <a:spcBef>
          <a:spcPts val="75"/>
        </a:spcBef>
        <a:spcAft>
          <a:spcPts val="75"/>
        </a:spcAft>
        <a:buClrTx/>
        <a:buFont typeface="Arial" panose="020B0604020202020204" pitchFamily="34" charset="0"/>
        <a:buChar char="•"/>
        <a:tabLst/>
        <a:defRPr sz="800" kern="1200">
          <a:solidFill>
            <a:schemeClr val="tx2"/>
          </a:solidFill>
          <a:latin typeface="+mn-lt"/>
          <a:ea typeface="+mn-ea"/>
          <a:cs typeface="+mn-cs"/>
        </a:defRPr>
      </a:lvl4pPr>
      <a:lvl5pPr marL="174625" indent="-174625" algn="l" defTabSz="914400" rtl="0" eaLnBrk="1" latinLnBrk="0" hangingPunct="1">
        <a:lnSpc>
          <a:spcPct val="95000"/>
        </a:lnSpc>
        <a:spcBef>
          <a:spcPts val="900"/>
        </a:spcBef>
        <a:spcAft>
          <a:spcPts val="300"/>
        </a:spcAft>
        <a:buClrTx/>
        <a:buFont typeface="Arial" panose="020B0604020202020204" pitchFamily="34" charset="0"/>
        <a:buChar char="•"/>
        <a:tabLst/>
        <a:defRPr sz="2000" b="1" kern="1200" spc="6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6000"/>
        </a:lnSpc>
        <a:spcBef>
          <a:spcPts val="0"/>
        </a:spcBef>
        <a:buFont typeface="Microsoft Sans Serif" panose="020B0604020202020204" pitchFamily="34" charset="0"/>
        <a:buChar char="​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7000"/>
        </a:lnSpc>
        <a:spcBef>
          <a:spcPts val="1200"/>
        </a:spcBef>
        <a:buFont typeface="Microsoft Sans Serif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87000"/>
        </a:lnSpc>
        <a:spcBef>
          <a:spcPts val="1800"/>
        </a:spcBef>
        <a:buSzPct val="100000"/>
        <a:buFont typeface="Microsoft Sans Serif" panose="020B0604020202020204" pitchFamily="34" charset="0"/>
        <a:buChar char="​"/>
        <a:defRPr lang="en-US" sz="55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7000"/>
        </a:lnSpc>
        <a:spcBef>
          <a:spcPts val="1800"/>
        </a:spcBef>
        <a:buFont typeface="Microsoft Sans Serif" panose="020B0604020202020204" pitchFamily="34" charset="0"/>
        <a:buChar char="​"/>
        <a:defRPr sz="6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 userDrawn="1">
          <p15:clr>
            <a:srgbClr val="F26B43"/>
          </p15:clr>
        </p15:guide>
        <p15:guide id="2" pos="303" userDrawn="1">
          <p15:clr>
            <a:srgbClr val="F26B43"/>
          </p15:clr>
        </p15:guide>
        <p15:guide id="3" orient="horz" pos="1076" userDrawn="1">
          <p15:clr>
            <a:srgbClr val="F26B43"/>
          </p15:clr>
        </p15:guide>
        <p15:guide id="4" orient="horz" pos="216" userDrawn="1">
          <p15:clr>
            <a:srgbClr val="F26B43"/>
          </p15:clr>
        </p15:guide>
        <p15:guide id="6" pos="7368">
          <p15:clr>
            <a:srgbClr val="F26B43"/>
          </p15:clr>
        </p15:guide>
        <p15:guide id="7" orient="horz" pos="4320" userDrawn="1">
          <p15:clr>
            <a:srgbClr val="F26B43"/>
          </p15:clr>
        </p15:guide>
        <p15:guide id="8" orient="horz" pos="648" userDrawn="1">
          <p15:clr>
            <a:srgbClr val="F26B43"/>
          </p15:clr>
        </p15:guide>
        <p15:guide id="9" pos="3912" userDrawn="1">
          <p15:clr>
            <a:srgbClr val="F26B43"/>
          </p15:clr>
        </p15:guide>
        <p15:guide id="10" pos="756" userDrawn="1">
          <p15:clr>
            <a:srgbClr val="F26B43"/>
          </p15:clr>
        </p15:guide>
        <p15:guide id="11" pos="908" userDrawn="1">
          <p15:clr>
            <a:srgbClr val="F26B43"/>
          </p15:clr>
        </p15:guide>
        <p15:guide id="12" pos="1361" userDrawn="1">
          <p15:clr>
            <a:srgbClr val="F26B43"/>
          </p15:clr>
        </p15:guide>
        <p15:guide id="13" pos="1513" userDrawn="1">
          <p15:clr>
            <a:srgbClr val="F26B43"/>
          </p15:clr>
        </p15:guide>
        <p15:guide id="14" pos="1955" userDrawn="1">
          <p15:clr>
            <a:srgbClr val="F26B43"/>
          </p15:clr>
        </p15:guide>
        <p15:guide id="15" pos="2106" userDrawn="1">
          <p15:clr>
            <a:srgbClr val="F26B43"/>
          </p15:clr>
        </p15:guide>
        <p15:guide id="16" pos="2554" userDrawn="1">
          <p15:clr>
            <a:srgbClr val="F26B43"/>
          </p15:clr>
        </p15:guide>
        <p15:guide id="17" pos="2717" userDrawn="1">
          <p15:clr>
            <a:srgbClr val="F26B43"/>
          </p15:clr>
        </p15:guide>
        <p15:guide id="18" pos="3159" userDrawn="1">
          <p15:clr>
            <a:srgbClr val="F26B43"/>
          </p15:clr>
        </p15:guide>
        <p15:guide id="19" pos="3316" userDrawn="1">
          <p15:clr>
            <a:srgbClr val="F26B43"/>
          </p15:clr>
        </p15:guide>
        <p15:guide id="20" pos="3759" userDrawn="1">
          <p15:clr>
            <a:srgbClr val="F26B43"/>
          </p15:clr>
        </p15:guide>
        <p15:guide id="21" pos="4364" userDrawn="1">
          <p15:clr>
            <a:srgbClr val="F26B43"/>
          </p15:clr>
        </p15:guide>
        <p15:guide id="22" pos="4509" userDrawn="1">
          <p15:clr>
            <a:srgbClr val="F26B43"/>
          </p15:clr>
        </p15:guide>
        <p15:guide id="23" pos="4968" userDrawn="1">
          <p15:clr>
            <a:srgbClr val="F26B43"/>
          </p15:clr>
        </p15:guide>
        <p15:guide id="24" pos="5114" userDrawn="1">
          <p15:clr>
            <a:srgbClr val="F26B43"/>
          </p15:clr>
        </p15:guide>
        <p15:guide id="25" pos="5562" userDrawn="1">
          <p15:clr>
            <a:srgbClr val="F26B43"/>
          </p15:clr>
        </p15:guide>
        <p15:guide id="26" pos="5713" userDrawn="1">
          <p15:clr>
            <a:srgbClr val="F26B43"/>
          </p15:clr>
        </p15:guide>
        <p15:guide id="27" pos="6161" userDrawn="1">
          <p15:clr>
            <a:srgbClr val="F26B43"/>
          </p15:clr>
        </p15:guide>
        <p15:guide id="28" pos="6319" userDrawn="1">
          <p15:clr>
            <a:srgbClr val="F26B43"/>
          </p15:clr>
        </p15:guide>
        <p15:guide id="29" pos="6761" userDrawn="1">
          <p15:clr>
            <a:srgbClr val="F26B43"/>
          </p15:clr>
        </p15:guide>
        <p15:guide id="30" pos="6918" userDrawn="1">
          <p15:clr>
            <a:srgbClr val="F26B43"/>
          </p15:clr>
        </p15:guide>
        <p15:guide id="32" pos="7680" userDrawn="1">
          <p15:clr>
            <a:srgbClr val="F26B43"/>
          </p15:clr>
        </p15:guide>
        <p15:guide id="33" userDrawn="1">
          <p15:clr>
            <a:srgbClr val="F26B43"/>
          </p15:clr>
        </p15:guide>
        <p15:guide id="34" orient="horz" pos="431" userDrawn="1">
          <p15:clr>
            <a:srgbClr val="F26B43"/>
          </p15:clr>
        </p15:guide>
        <p15:guide id="35" orient="horz" pos="861" userDrawn="1">
          <p15:clr>
            <a:srgbClr val="F26B43"/>
          </p15:clr>
        </p15:guide>
        <p15:guide id="36" orient="horz" pos="1297" userDrawn="1">
          <p15:clr>
            <a:srgbClr val="F26B43"/>
          </p15:clr>
        </p15:guide>
        <p15:guide id="37" orient="horz" pos="1513" userDrawn="1">
          <p15:clr>
            <a:srgbClr val="F26B43"/>
          </p15:clr>
        </p15:guide>
        <p15:guide id="38" orient="horz" pos="1728" userDrawn="1">
          <p15:clr>
            <a:srgbClr val="F26B43"/>
          </p15:clr>
        </p15:guide>
        <p15:guide id="39" orient="horz" pos="1943" userDrawn="1">
          <p15:clr>
            <a:srgbClr val="F26B43"/>
          </p15:clr>
        </p15:guide>
        <p15:guide id="40" orient="horz" pos="2159" userDrawn="1">
          <p15:clr>
            <a:srgbClr val="F26B43"/>
          </p15:clr>
        </p15:guide>
        <p15:guide id="41" orient="horz" userDrawn="1">
          <p15:clr>
            <a:srgbClr val="F26B43"/>
          </p15:clr>
        </p15:guide>
        <p15:guide id="42" orient="horz" pos="2374" userDrawn="1">
          <p15:clr>
            <a:srgbClr val="F26B43"/>
          </p15:clr>
        </p15:guide>
        <p15:guide id="43" orient="horz" pos="2589" userDrawn="1">
          <p15:clr>
            <a:srgbClr val="F26B43"/>
          </p15:clr>
        </p15:guide>
        <p15:guide id="44" orient="horz" pos="2804" userDrawn="1">
          <p15:clr>
            <a:srgbClr val="F26B43"/>
          </p15:clr>
        </p15:guide>
        <p15:guide id="45" orient="horz" pos="3025" userDrawn="1">
          <p15:clr>
            <a:srgbClr val="F26B43"/>
          </p15:clr>
        </p15:guide>
        <p15:guide id="46" orient="horz" pos="3241" userDrawn="1">
          <p15:clr>
            <a:srgbClr val="F26B43"/>
          </p15:clr>
        </p15:guide>
        <p15:guide id="47" orient="horz" pos="3456" userDrawn="1">
          <p15:clr>
            <a:srgbClr val="F26B43"/>
          </p15:clr>
        </p15:guide>
        <p15:guide id="48" orient="horz" pos="3671" userDrawn="1">
          <p15:clr>
            <a:srgbClr val="F26B43"/>
          </p15:clr>
        </p15:guide>
        <p15:guide id="49" orient="horz" pos="38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customXml" Target="../ink/ink151.xml"/><Relationship Id="rId18" Type="http://schemas.openxmlformats.org/officeDocument/2006/relationships/image" Target="../media/image117.png"/><Relationship Id="rId26" Type="http://schemas.openxmlformats.org/officeDocument/2006/relationships/image" Target="../media/image121.png"/><Relationship Id="rId3" Type="http://schemas.openxmlformats.org/officeDocument/2006/relationships/customXml" Target="../ink/ink146.xml"/><Relationship Id="rId21" Type="http://schemas.openxmlformats.org/officeDocument/2006/relationships/customXml" Target="../ink/ink155.xml"/><Relationship Id="rId7" Type="http://schemas.openxmlformats.org/officeDocument/2006/relationships/customXml" Target="../ink/ink148.xml"/><Relationship Id="rId12" Type="http://schemas.openxmlformats.org/officeDocument/2006/relationships/image" Target="../media/image114.png"/><Relationship Id="rId17" Type="http://schemas.openxmlformats.org/officeDocument/2006/relationships/customXml" Target="../ink/ink153.xml"/><Relationship Id="rId25" Type="http://schemas.openxmlformats.org/officeDocument/2006/relationships/customXml" Target="../ink/ink157.xml"/><Relationship Id="rId2" Type="http://schemas.openxmlformats.org/officeDocument/2006/relationships/image" Target="../media/image109.png"/><Relationship Id="rId16" Type="http://schemas.openxmlformats.org/officeDocument/2006/relationships/image" Target="../media/image116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1.png"/><Relationship Id="rId11" Type="http://schemas.openxmlformats.org/officeDocument/2006/relationships/customXml" Target="../ink/ink150.xml"/><Relationship Id="rId24" Type="http://schemas.openxmlformats.org/officeDocument/2006/relationships/image" Target="../media/image120.png"/><Relationship Id="rId5" Type="http://schemas.openxmlformats.org/officeDocument/2006/relationships/customXml" Target="../ink/ink147.xml"/><Relationship Id="rId15" Type="http://schemas.openxmlformats.org/officeDocument/2006/relationships/customXml" Target="../ink/ink152.xml"/><Relationship Id="rId23" Type="http://schemas.openxmlformats.org/officeDocument/2006/relationships/customXml" Target="../ink/ink156.xml"/><Relationship Id="rId10" Type="http://schemas.openxmlformats.org/officeDocument/2006/relationships/image" Target="../media/image113.png"/><Relationship Id="rId19" Type="http://schemas.openxmlformats.org/officeDocument/2006/relationships/customXml" Target="../ink/ink154.xml"/><Relationship Id="rId4" Type="http://schemas.openxmlformats.org/officeDocument/2006/relationships/image" Target="../media/image110.png"/><Relationship Id="rId9" Type="http://schemas.openxmlformats.org/officeDocument/2006/relationships/customXml" Target="../ink/ink149.xml"/><Relationship Id="rId14" Type="http://schemas.openxmlformats.org/officeDocument/2006/relationships/image" Target="../media/image115.png"/><Relationship Id="rId22" Type="http://schemas.openxmlformats.org/officeDocument/2006/relationships/image" Target="../media/image1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sv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6.png"/><Relationship Id="rId5" Type="http://schemas.openxmlformats.org/officeDocument/2006/relationships/image" Target="../media/image125.svg"/><Relationship Id="rId4" Type="http://schemas.openxmlformats.org/officeDocument/2006/relationships/image" Target="../media/image124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0.png"/><Relationship Id="rId21" Type="http://schemas.openxmlformats.org/officeDocument/2006/relationships/customXml" Target="../ink/ink167.xml"/><Relationship Id="rId42" Type="http://schemas.openxmlformats.org/officeDocument/2006/relationships/image" Target="../media/image148.png"/><Relationship Id="rId47" Type="http://schemas.openxmlformats.org/officeDocument/2006/relationships/customXml" Target="../ink/ink180.xml"/><Relationship Id="rId63" Type="http://schemas.openxmlformats.org/officeDocument/2006/relationships/customXml" Target="../ink/ink188.xml"/><Relationship Id="rId68" Type="http://schemas.openxmlformats.org/officeDocument/2006/relationships/image" Target="../media/image161.png"/><Relationship Id="rId2" Type="http://schemas.openxmlformats.org/officeDocument/2006/relationships/image" Target="../media/image128.png"/><Relationship Id="rId16" Type="http://schemas.openxmlformats.org/officeDocument/2006/relationships/image" Target="../media/image135.png"/><Relationship Id="rId29" Type="http://schemas.openxmlformats.org/officeDocument/2006/relationships/customXml" Target="../ink/ink171.xml"/><Relationship Id="rId11" Type="http://schemas.openxmlformats.org/officeDocument/2006/relationships/customXml" Target="../ink/ink162.xml"/><Relationship Id="rId24" Type="http://schemas.openxmlformats.org/officeDocument/2006/relationships/image" Target="../media/image139.png"/><Relationship Id="rId32" Type="http://schemas.openxmlformats.org/officeDocument/2006/relationships/image" Target="../media/image143.png"/><Relationship Id="rId37" Type="http://schemas.openxmlformats.org/officeDocument/2006/relationships/customXml" Target="../ink/ink175.xml"/><Relationship Id="rId40" Type="http://schemas.openxmlformats.org/officeDocument/2006/relationships/image" Target="../media/image147.png"/><Relationship Id="rId45" Type="http://schemas.openxmlformats.org/officeDocument/2006/relationships/customXml" Target="../ink/ink179.xml"/><Relationship Id="rId53" Type="http://schemas.openxmlformats.org/officeDocument/2006/relationships/customXml" Target="../ink/ink183.xml"/><Relationship Id="rId58" Type="http://schemas.openxmlformats.org/officeDocument/2006/relationships/image" Target="../media/image156.png"/><Relationship Id="rId66" Type="http://schemas.openxmlformats.org/officeDocument/2006/relationships/image" Target="../media/image160.png"/><Relationship Id="rId74" Type="http://schemas.openxmlformats.org/officeDocument/2006/relationships/image" Target="../media/image164.png"/><Relationship Id="rId5" Type="http://schemas.openxmlformats.org/officeDocument/2006/relationships/customXml" Target="../ink/ink159.xml"/><Relationship Id="rId61" Type="http://schemas.openxmlformats.org/officeDocument/2006/relationships/customXml" Target="../ink/ink187.xml"/><Relationship Id="rId19" Type="http://schemas.openxmlformats.org/officeDocument/2006/relationships/customXml" Target="../ink/ink166.xml"/><Relationship Id="rId14" Type="http://schemas.openxmlformats.org/officeDocument/2006/relationships/image" Target="../media/image134.png"/><Relationship Id="rId22" Type="http://schemas.openxmlformats.org/officeDocument/2006/relationships/image" Target="../media/image138.png"/><Relationship Id="rId27" Type="http://schemas.openxmlformats.org/officeDocument/2006/relationships/customXml" Target="../ink/ink170.xml"/><Relationship Id="rId30" Type="http://schemas.openxmlformats.org/officeDocument/2006/relationships/image" Target="../media/image142.png"/><Relationship Id="rId35" Type="http://schemas.openxmlformats.org/officeDocument/2006/relationships/customXml" Target="../ink/ink174.xml"/><Relationship Id="rId43" Type="http://schemas.openxmlformats.org/officeDocument/2006/relationships/customXml" Target="../ink/ink178.xml"/><Relationship Id="rId48" Type="http://schemas.openxmlformats.org/officeDocument/2006/relationships/image" Target="../media/image151.png"/><Relationship Id="rId56" Type="http://schemas.openxmlformats.org/officeDocument/2006/relationships/image" Target="../media/image155.png"/><Relationship Id="rId64" Type="http://schemas.openxmlformats.org/officeDocument/2006/relationships/image" Target="../media/image159.png"/><Relationship Id="rId69" Type="http://schemas.openxmlformats.org/officeDocument/2006/relationships/customXml" Target="../ink/ink191.xml"/><Relationship Id="rId8" Type="http://schemas.openxmlformats.org/officeDocument/2006/relationships/image" Target="../media/image131.png"/><Relationship Id="rId51" Type="http://schemas.openxmlformats.org/officeDocument/2006/relationships/customXml" Target="../ink/ink182.xml"/><Relationship Id="rId72" Type="http://schemas.openxmlformats.org/officeDocument/2006/relationships/image" Target="../media/image163.png"/><Relationship Id="rId3" Type="http://schemas.openxmlformats.org/officeDocument/2006/relationships/customXml" Target="../ink/ink158.xml"/><Relationship Id="rId12" Type="http://schemas.openxmlformats.org/officeDocument/2006/relationships/image" Target="../media/image133.png"/><Relationship Id="rId17" Type="http://schemas.openxmlformats.org/officeDocument/2006/relationships/customXml" Target="../ink/ink165.xml"/><Relationship Id="rId25" Type="http://schemas.openxmlformats.org/officeDocument/2006/relationships/customXml" Target="../ink/ink169.xml"/><Relationship Id="rId33" Type="http://schemas.openxmlformats.org/officeDocument/2006/relationships/customXml" Target="../ink/ink173.xml"/><Relationship Id="rId38" Type="http://schemas.openxmlformats.org/officeDocument/2006/relationships/image" Target="../media/image146.png"/><Relationship Id="rId46" Type="http://schemas.openxmlformats.org/officeDocument/2006/relationships/image" Target="../media/image150.png"/><Relationship Id="rId59" Type="http://schemas.openxmlformats.org/officeDocument/2006/relationships/customXml" Target="../ink/ink186.xml"/><Relationship Id="rId67" Type="http://schemas.openxmlformats.org/officeDocument/2006/relationships/customXml" Target="../ink/ink190.xml"/><Relationship Id="rId20" Type="http://schemas.openxmlformats.org/officeDocument/2006/relationships/image" Target="../media/image137.png"/><Relationship Id="rId41" Type="http://schemas.openxmlformats.org/officeDocument/2006/relationships/customXml" Target="../ink/ink177.xml"/><Relationship Id="rId54" Type="http://schemas.openxmlformats.org/officeDocument/2006/relationships/image" Target="../media/image154.png"/><Relationship Id="rId62" Type="http://schemas.openxmlformats.org/officeDocument/2006/relationships/image" Target="../media/image158.png"/><Relationship Id="rId70" Type="http://schemas.openxmlformats.org/officeDocument/2006/relationships/image" Target="../media/image16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0.png"/><Relationship Id="rId15" Type="http://schemas.openxmlformats.org/officeDocument/2006/relationships/customXml" Target="../ink/ink164.xml"/><Relationship Id="rId23" Type="http://schemas.openxmlformats.org/officeDocument/2006/relationships/customXml" Target="../ink/ink168.xml"/><Relationship Id="rId28" Type="http://schemas.openxmlformats.org/officeDocument/2006/relationships/image" Target="../media/image141.png"/><Relationship Id="rId36" Type="http://schemas.openxmlformats.org/officeDocument/2006/relationships/image" Target="../media/image145.png"/><Relationship Id="rId49" Type="http://schemas.openxmlformats.org/officeDocument/2006/relationships/customXml" Target="../ink/ink181.xml"/><Relationship Id="rId57" Type="http://schemas.openxmlformats.org/officeDocument/2006/relationships/customXml" Target="../ink/ink185.xml"/><Relationship Id="rId10" Type="http://schemas.openxmlformats.org/officeDocument/2006/relationships/image" Target="../media/image132.png"/><Relationship Id="rId31" Type="http://schemas.openxmlformats.org/officeDocument/2006/relationships/customXml" Target="../ink/ink172.xml"/><Relationship Id="rId44" Type="http://schemas.openxmlformats.org/officeDocument/2006/relationships/image" Target="../media/image149.png"/><Relationship Id="rId52" Type="http://schemas.openxmlformats.org/officeDocument/2006/relationships/image" Target="../media/image153.png"/><Relationship Id="rId60" Type="http://schemas.openxmlformats.org/officeDocument/2006/relationships/image" Target="../media/image157.png"/><Relationship Id="rId65" Type="http://schemas.openxmlformats.org/officeDocument/2006/relationships/customXml" Target="../ink/ink189.xml"/><Relationship Id="rId73" Type="http://schemas.openxmlformats.org/officeDocument/2006/relationships/customXml" Target="../ink/ink193.xml"/><Relationship Id="rId4" Type="http://schemas.openxmlformats.org/officeDocument/2006/relationships/image" Target="../media/image129.png"/><Relationship Id="rId9" Type="http://schemas.openxmlformats.org/officeDocument/2006/relationships/customXml" Target="../ink/ink161.xml"/><Relationship Id="rId13" Type="http://schemas.openxmlformats.org/officeDocument/2006/relationships/customXml" Target="../ink/ink163.xml"/><Relationship Id="rId18" Type="http://schemas.openxmlformats.org/officeDocument/2006/relationships/image" Target="../media/image136.png"/><Relationship Id="rId39" Type="http://schemas.openxmlformats.org/officeDocument/2006/relationships/customXml" Target="../ink/ink176.xml"/><Relationship Id="rId34" Type="http://schemas.openxmlformats.org/officeDocument/2006/relationships/image" Target="../media/image144.png"/><Relationship Id="rId50" Type="http://schemas.openxmlformats.org/officeDocument/2006/relationships/image" Target="../media/image152.png"/><Relationship Id="rId55" Type="http://schemas.openxmlformats.org/officeDocument/2006/relationships/customXml" Target="../ink/ink184.xml"/><Relationship Id="rId7" Type="http://schemas.openxmlformats.org/officeDocument/2006/relationships/customXml" Target="../ink/ink160.xml"/><Relationship Id="rId71" Type="http://schemas.openxmlformats.org/officeDocument/2006/relationships/customXml" Target="../ink/ink19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9.xml"/><Relationship Id="rId18" Type="http://schemas.openxmlformats.org/officeDocument/2006/relationships/image" Target="../media/image175.png"/><Relationship Id="rId26" Type="http://schemas.openxmlformats.org/officeDocument/2006/relationships/image" Target="../media/image179.png"/><Relationship Id="rId39" Type="http://schemas.openxmlformats.org/officeDocument/2006/relationships/customXml" Target="../ink/ink212.xml"/><Relationship Id="rId21" Type="http://schemas.openxmlformats.org/officeDocument/2006/relationships/customXml" Target="../ink/ink203.xml"/><Relationship Id="rId34" Type="http://schemas.openxmlformats.org/officeDocument/2006/relationships/image" Target="../media/image183.png"/><Relationship Id="rId42" Type="http://schemas.openxmlformats.org/officeDocument/2006/relationships/image" Target="../media/image187.png"/><Relationship Id="rId47" Type="http://schemas.openxmlformats.org/officeDocument/2006/relationships/customXml" Target="../ink/ink216.xml"/><Relationship Id="rId7" Type="http://schemas.openxmlformats.org/officeDocument/2006/relationships/customXml" Target="../ink/ink196.xml"/><Relationship Id="rId2" Type="http://schemas.openxmlformats.org/officeDocument/2006/relationships/image" Target="../media/image167.png"/><Relationship Id="rId16" Type="http://schemas.openxmlformats.org/officeDocument/2006/relationships/image" Target="../media/image174.png"/><Relationship Id="rId29" Type="http://schemas.openxmlformats.org/officeDocument/2006/relationships/customXml" Target="../ink/ink20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9.png"/><Relationship Id="rId11" Type="http://schemas.openxmlformats.org/officeDocument/2006/relationships/customXml" Target="../ink/ink198.xml"/><Relationship Id="rId24" Type="http://schemas.openxmlformats.org/officeDocument/2006/relationships/image" Target="../media/image178.png"/><Relationship Id="rId32" Type="http://schemas.openxmlformats.org/officeDocument/2006/relationships/image" Target="../media/image182.png"/><Relationship Id="rId37" Type="http://schemas.openxmlformats.org/officeDocument/2006/relationships/customXml" Target="../ink/ink211.xml"/><Relationship Id="rId40" Type="http://schemas.openxmlformats.org/officeDocument/2006/relationships/image" Target="../media/image186.png"/><Relationship Id="rId45" Type="http://schemas.openxmlformats.org/officeDocument/2006/relationships/customXml" Target="../ink/ink215.xml"/><Relationship Id="rId5" Type="http://schemas.openxmlformats.org/officeDocument/2006/relationships/customXml" Target="../ink/ink195.xml"/><Relationship Id="rId15" Type="http://schemas.openxmlformats.org/officeDocument/2006/relationships/customXml" Target="../ink/ink200.xml"/><Relationship Id="rId23" Type="http://schemas.openxmlformats.org/officeDocument/2006/relationships/customXml" Target="../ink/ink204.xml"/><Relationship Id="rId28" Type="http://schemas.openxmlformats.org/officeDocument/2006/relationships/image" Target="../media/image180.png"/><Relationship Id="rId36" Type="http://schemas.openxmlformats.org/officeDocument/2006/relationships/image" Target="../media/image184.png"/><Relationship Id="rId10" Type="http://schemas.openxmlformats.org/officeDocument/2006/relationships/image" Target="../media/image171.png"/><Relationship Id="rId19" Type="http://schemas.openxmlformats.org/officeDocument/2006/relationships/customXml" Target="../ink/ink202.xml"/><Relationship Id="rId31" Type="http://schemas.openxmlformats.org/officeDocument/2006/relationships/customXml" Target="../ink/ink208.xml"/><Relationship Id="rId44" Type="http://schemas.openxmlformats.org/officeDocument/2006/relationships/image" Target="../media/image188.png"/><Relationship Id="rId4" Type="http://schemas.openxmlformats.org/officeDocument/2006/relationships/image" Target="../media/image168.png"/><Relationship Id="rId9" Type="http://schemas.openxmlformats.org/officeDocument/2006/relationships/customXml" Target="../ink/ink197.xml"/><Relationship Id="rId14" Type="http://schemas.openxmlformats.org/officeDocument/2006/relationships/image" Target="../media/image173.png"/><Relationship Id="rId22" Type="http://schemas.openxmlformats.org/officeDocument/2006/relationships/image" Target="../media/image177.png"/><Relationship Id="rId27" Type="http://schemas.openxmlformats.org/officeDocument/2006/relationships/customXml" Target="../ink/ink206.xml"/><Relationship Id="rId30" Type="http://schemas.openxmlformats.org/officeDocument/2006/relationships/image" Target="../media/image181.png"/><Relationship Id="rId35" Type="http://schemas.openxmlformats.org/officeDocument/2006/relationships/customXml" Target="../ink/ink210.xml"/><Relationship Id="rId43" Type="http://schemas.openxmlformats.org/officeDocument/2006/relationships/customXml" Target="../ink/ink214.xml"/><Relationship Id="rId48" Type="http://schemas.openxmlformats.org/officeDocument/2006/relationships/image" Target="../media/image190.png"/><Relationship Id="rId8" Type="http://schemas.openxmlformats.org/officeDocument/2006/relationships/image" Target="../media/image170.png"/><Relationship Id="rId3" Type="http://schemas.openxmlformats.org/officeDocument/2006/relationships/customXml" Target="../ink/ink194.xml"/><Relationship Id="rId12" Type="http://schemas.openxmlformats.org/officeDocument/2006/relationships/image" Target="../media/image172.png"/><Relationship Id="rId17" Type="http://schemas.openxmlformats.org/officeDocument/2006/relationships/customXml" Target="../ink/ink201.xml"/><Relationship Id="rId25" Type="http://schemas.openxmlformats.org/officeDocument/2006/relationships/customXml" Target="../ink/ink205.xml"/><Relationship Id="rId33" Type="http://schemas.openxmlformats.org/officeDocument/2006/relationships/customXml" Target="../ink/ink209.xml"/><Relationship Id="rId38" Type="http://schemas.openxmlformats.org/officeDocument/2006/relationships/image" Target="../media/image185.png"/><Relationship Id="rId46" Type="http://schemas.openxmlformats.org/officeDocument/2006/relationships/image" Target="../media/image189.png"/><Relationship Id="rId20" Type="http://schemas.openxmlformats.org/officeDocument/2006/relationships/image" Target="../media/image176.png"/><Relationship Id="rId41" Type="http://schemas.openxmlformats.org/officeDocument/2006/relationships/customXml" Target="../ink/ink2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svg"/><Relationship Id="rId13" Type="http://schemas.openxmlformats.org/officeDocument/2006/relationships/image" Target="../media/image202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12" Type="http://schemas.openxmlformats.org/officeDocument/2006/relationships/image" Target="../media/image201.svg"/><Relationship Id="rId17" Type="http://schemas.openxmlformats.org/officeDocument/2006/relationships/image" Target="../media/image206.png"/><Relationship Id="rId2" Type="http://schemas.openxmlformats.org/officeDocument/2006/relationships/image" Target="../media/image191.png"/><Relationship Id="rId16" Type="http://schemas.openxmlformats.org/officeDocument/2006/relationships/image" Target="../media/image20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5.sv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10" Type="http://schemas.openxmlformats.org/officeDocument/2006/relationships/image" Target="../media/image199.svg"/><Relationship Id="rId4" Type="http://schemas.openxmlformats.org/officeDocument/2006/relationships/image" Target="../media/image193.sv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customXml" Target="../ink/ink222.xml"/><Relationship Id="rId18" Type="http://schemas.openxmlformats.org/officeDocument/2006/relationships/image" Target="../media/image1980.png"/><Relationship Id="rId3" Type="http://schemas.openxmlformats.org/officeDocument/2006/relationships/customXml" Target="../ink/ink217.xml"/><Relationship Id="rId7" Type="http://schemas.openxmlformats.org/officeDocument/2006/relationships/customXml" Target="../ink/ink219.xml"/><Relationship Id="rId12" Type="http://schemas.openxmlformats.org/officeDocument/2006/relationships/image" Target="../media/image195.png"/><Relationship Id="rId17" Type="http://schemas.openxmlformats.org/officeDocument/2006/relationships/customXml" Target="../ink/ink224.xml"/><Relationship Id="rId2" Type="http://schemas.openxmlformats.org/officeDocument/2006/relationships/image" Target="../media/image1910.png"/><Relationship Id="rId16" Type="http://schemas.openxmlformats.org/officeDocument/2006/relationships/image" Target="../media/image197.png"/><Relationship Id="rId20" Type="http://schemas.openxmlformats.org/officeDocument/2006/relationships/image" Target="../media/image19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20.png"/><Relationship Id="rId11" Type="http://schemas.openxmlformats.org/officeDocument/2006/relationships/customXml" Target="../ink/ink221.xml"/><Relationship Id="rId5" Type="http://schemas.openxmlformats.org/officeDocument/2006/relationships/customXml" Target="../ink/ink218.xml"/><Relationship Id="rId15" Type="http://schemas.openxmlformats.org/officeDocument/2006/relationships/customXml" Target="../ink/ink223.xml"/><Relationship Id="rId10" Type="http://schemas.openxmlformats.org/officeDocument/2006/relationships/image" Target="../media/image1940.png"/><Relationship Id="rId19" Type="http://schemas.openxmlformats.org/officeDocument/2006/relationships/customXml" Target="../ink/ink225.xml"/><Relationship Id="rId4" Type="http://schemas.openxmlformats.org/officeDocument/2006/relationships/image" Target="../media/image129.png"/><Relationship Id="rId9" Type="http://schemas.openxmlformats.org/officeDocument/2006/relationships/customXml" Target="../ink/ink220.xml"/><Relationship Id="rId14" Type="http://schemas.openxmlformats.org/officeDocument/2006/relationships/image" Target="../media/image19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customXml" Target="../ink/ink6.xml"/><Relationship Id="rId18" Type="http://schemas.openxmlformats.org/officeDocument/2006/relationships/image" Target="../media/image31.png"/><Relationship Id="rId26" Type="http://schemas.openxmlformats.org/officeDocument/2006/relationships/image" Target="../media/image35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2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23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11" Type="http://schemas.openxmlformats.org/officeDocument/2006/relationships/customXml" Target="../ink/ink5.xml"/><Relationship Id="rId24" Type="http://schemas.openxmlformats.org/officeDocument/2006/relationships/image" Target="../media/image34.png"/><Relationship Id="rId32" Type="http://schemas.openxmlformats.org/officeDocument/2006/relationships/image" Target="../media/image38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36.png"/><Relationship Id="rId10" Type="http://schemas.openxmlformats.org/officeDocument/2006/relationships/image" Target="../media/image27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24.png"/><Relationship Id="rId9" Type="http://schemas.openxmlformats.org/officeDocument/2006/relationships/customXml" Target="../ink/ink4.xml"/><Relationship Id="rId14" Type="http://schemas.openxmlformats.org/officeDocument/2006/relationships/image" Target="../media/image29.png"/><Relationship Id="rId22" Type="http://schemas.openxmlformats.org/officeDocument/2006/relationships/image" Target="../media/image33.png"/><Relationship Id="rId27" Type="http://schemas.openxmlformats.org/officeDocument/2006/relationships/customXml" Target="../ink/ink13.xml"/><Relationship Id="rId30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.xml"/><Relationship Id="rId18" Type="http://schemas.openxmlformats.org/officeDocument/2006/relationships/image" Target="../media/image31.png"/><Relationship Id="rId26" Type="http://schemas.openxmlformats.org/officeDocument/2006/relationships/image" Target="../media/image35.png"/><Relationship Id="rId39" Type="http://schemas.openxmlformats.org/officeDocument/2006/relationships/customXml" Target="../ink/ink34.xml"/><Relationship Id="rId21" Type="http://schemas.openxmlformats.org/officeDocument/2006/relationships/customXml" Target="../ink/ink25.xml"/><Relationship Id="rId34" Type="http://schemas.openxmlformats.org/officeDocument/2006/relationships/image" Target="../media/image40.png"/><Relationship Id="rId42" Type="http://schemas.openxmlformats.org/officeDocument/2006/relationships/image" Target="../media/image44.png"/><Relationship Id="rId7" Type="http://schemas.openxmlformats.org/officeDocument/2006/relationships/customXml" Target="../ink/ink18.xml"/><Relationship Id="rId2" Type="http://schemas.openxmlformats.org/officeDocument/2006/relationships/image" Target="../media/image39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29" Type="http://schemas.openxmlformats.org/officeDocument/2006/relationships/customXml" Target="../ink/ink29.xml"/><Relationship Id="rId41" Type="http://schemas.openxmlformats.org/officeDocument/2006/relationships/customXml" Target="../ink/ink3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11" Type="http://schemas.openxmlformats.org/officeDocument/2006/relationships/customXml" Target="../ink/ink20.xml"/><Relationship Id="rId24" Type="http://schemas.openxmlformats.org/officeDocument/2006/relationships/image" Target="../media/image34.png"/><Relationship Id="rId32" Type="http://schemas.openxmlformats.org/officeDocument/2006/relationships/image" Target="../media/image38.png"/><Relationship Id="rId37" Type="http://schemas.openxmlformats.org/officeDocument/2006/relationships/customXml" Target="../ink/ink33.xml"/><Relationship Id="rId40" Type="http://schemas.openxmlformats.org/officeDocument/2006/relationships/image" Target="../media/image43.png"/><Relationship Id="rId5" Type="http://schemas.openxmlformats.org/officeDocument/2006/relationships/customXml" Target="../ink/ink17.xml"/><Relationship Id="rId15" Type="http://schemas.openxmlformats.org/officeDocument/2006/relationships/customXml" Target="../ink/ink22.xml"/><Relationship Id="rId23" Type="http://schemas.openxmlformats.org/officeDocument/2006/relationships/customXml" Target="../ink/ink26.xml"/><Relationship Id="rId28" Type="http://schemas.openxmlformats.org/officeDocument/2006/relationships/image" Target="../media/image36.png"/><Relationship Id="rId36" Type="http://schemas.openxmlformats.org/officeDocument/2006/relationships/image" Target="../media/image41.png"/><Relationship Id="rId10" Type="http://schemas.openxmlformats.org/officeDocument/2006/relationships/image" Target="../media/image27.png"/><Relationship Id="rId19" Type="http://schemas.openxmlformats.org/officeDocument/2006/relationships/customXml" Target="../ink/ink24.xml"/><Relationship Id="rId31" Type="http://schemas.openxmlformats.org/officeDocument/2006/relationships/customXml" Target="../ink/ink30.xml"/><Relationship Id="rId44" Type="http://schemas.openxmlformats.org/officeDocument/2006/relationships/image" Target="../media/image45.png"/><Relationship Id="rId4" Type="http://schemas.openxmlformats.org/officeDocument/2006/relationships/image" Target="../media/image24.png"/><Relationship Id="rId9" Type="http://schemas.openxmlformats.org/officeDocument/2006/relationships/customXml" Target="../ink/ink19.xml"/><Relationship Id="rId14" Type="http://schemas.openxmlformats.org/officeDocument/2006/relationships/image" Target="../media/image29.png"/><Relationship Id="rId22" Type="http://schemas.openxmlformats.org/officeDocument/2006/relationships/image" Target="../media/image33.png"/><Relationship Id="rId27" Type="http://schemas.openxmlformats.org/officeDocument/2006/relationships/customXml" Target="../ink/ink28.xml"/><Relationship Id="rId30" Type="http://schemas.openxmlformats.org/officeDocument/2006/relationships/image" Target="../media/image37.png"/><Relationship Id="rId35" Type="http://schemas.openxmlformats.org/officeDocument/2006/relationships/customXml" Target="../ink/ink32.xml"/><Relationship Id="rId43" Type="http://schemas.openxmlformats.org/officeDocument/2006/relationships/customXml" Target="../ink/ink36.xml"/><Relationship Id="rId8" Type="http://schemas.openxmlformats.org/officeDocument/2006/relationships/image" Target="../media/image26.png"/><Relationship Id="rId3" Type="http://schemas.openxmlformats.org/officeDocument/2006/relationships/customXml" Target="../ink/ink16.xml"/><Relationship Id="rId12" Type="http://schemas.openxmlformats.org/officeDocument/2006/relationships/image" Target="../media/image28.png"/><Relationship Id="rId17" Type="http://schemas.openxmlformats.org/officeDocument/2006/relationships/customXml" Target="../ink/ink23.xml"/><Relationship Id="rId25" Type="http://schemas.openxmlformats.org/officeDocument/2006/relationships/customXml" Target="../ink/ink27.xml"/><Relationship Id="rId33" Type="http://schemas.openxmlformats.org/officeDocument/2006/relationships/customXml" Target="../ink/ink31.xml"/><Relationship Id="rId38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customXml" Target="../ink/ink42.xml"/><Relationship Id="rId18" Type="http://schemas.openxmlformats.org/officeDocument/2006/relationships/image" Target="../media/image47.png"/><Relationship Id="rId3" Type="http://schemas.openxmlformats.org/officeDocument/2006/relationships/customXml" Target="../ink/ink37.xml"/><Relationship Id="rId21" Type="http://schemas.openxmlformats.org/officeDocument/2006/relationships/customXml" Target="../ink/ink46.xml"/><Relationship Id="rId7" Type="http://schemas.openxmlformats.org/officeDocument/2006/relationships/customXml" Target="../ink/ink39.xml"/><Relationship Id="rId12" Type="http://schemas.openxmlformats.org/officeDocument/2006/relationships/image" Target="../media/image35.png"/><Relationship Id="rId17" Type="http://schemas.openxmlformats.org/officeDocument/2006/relationships/customXml" Target="../ink/ink44.xml"/><Relationship Id="rId2" Type="http://schemas.openxmlformats.org/officeDocument/2006/relationships/image" Target="../media/image46.png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11" Type="http://schemas.openxmlformats.org/officeDocument/2006/relationships/customXml" Target="../ink/ink41.xml"/><Relationship Id="rId24" Type="http://schemas.openxmlformats.org/officeDocument/2006/relationships/image" Target="../media/image50.png"/><Relationship Id="rId5" Type="http://schemas.openxmlformats.org/officeDocument/2006/relationships/customXml" Target="../ink/ink38.xml"/><Relationship Id="rId15" Type="http://schemas.openxmlformats.org/officeDocument/2006/relationships/customXml" Target="../ink/ink43.xml"/><Relationship Id="rId23" Type="http://schemas.openxmlformats.org/officeDocument/2006/relationships/customXml" Target="../ink/ink47.xml"/><Relationship Id="rId10" Type="http://schemas.openxmlformats.org/officeDocument/2006/relationships/image" Target="../media/image30.png"/><Relationship Id="rId19" Type="http://schemas.openxmlformats.org/officeDocument/2006/relationships/customXml" Target="../ink/ink45.xml"/><Relationship Id="rId4" Type="http://schemas.openxmlformats.org/officeDocument/2006/relationships/image" Target="../media/image24.png"/><Relationship Id="rId9" Type="http://schemas.openxmlformats.org/officeDocument/2006/relationships/customXml" Target="../ink/ink40.xml"/><Relationship Id="rId14" Type="http://schemas.openxmlformats.org/officeDocument/2006/relationships/image" Target="../media/image40.png"/><Relationship Id="rId22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customXml" Target="../ink/ink53.xml"/><Relationship Id="rId18" Type="http://schemas.openxmlformats.org/officeDocument/2006/relationships/image" Target="../media/image54.png"/><Relationship Id="rId3" Type="http://schemas.openxmlformats.org/officeDocument/2006/relationships/customXml" Target="../ink/ink48.xml"/><Relationship Id="rId7" Type="http://schemas.openxmlformats.org/officeDocument/2006/relationships/customXml" Target="../ink/ink50.xml"/><Relationship Id="rId12" Type="http://schemas.openxmlformats.org/officeDocument/2006/relationships/image" Target="../media/image35.png"/><Relationship Id="rId17" Type="http://schemas.openxmlformats.org/officeDocument/2006/relationships/customXml" Target="../ink/ink55.xml"/><Relationship Id="rId2" Type="http://schemas.openxmlformats.org/officeDocument/2006/relationships/image" Target="../media/image51.png"/><Relationship Id="rId16" Type="http://schemas.openxmlformats.org/officeDocument/2006/relationships/image" Target="../media/image53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11" Type="http://schemas.openxmlformats.org/officeDocument/2006/relationships/customXml" Target="../ink/ink52.xml"/><Relationship Id="rId5" Type="http://schemas.openxmlformats.org/officeDocument/2006/relationships/customXml" Target="../ink/ink49.xml"/><Relationship Id="rId15" Type="http://schemas.openxmlformats.org/officeDocument/2006/relationships/customXml" Target="../ink/ink54.xml"/><Relationship Id="rId10" Type="http://schemas.openxmlformats.org/officeDocument/2006/relationships/image" Target="../media/image30.png"/><Relationship Id="rId19" Type="http://schemas.openxmlformats.org/officeDocument/2006/relationships/customXml" Target="../ink/ink56.xml"/><Relationship Id="rId4" Type="http://schemas.openxmlformats.org/officeDocument/2006/relationships/image" Target="../media/image24.png"/><Relationship Id="rId9" Type="http://schemas.openxmlformats.org/officeDocument/2006/relationships/customXml" Target="../ink/ink51.xml"/><Relationship Id="rId1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.png"/><Relationship Id="rId21" Type="http://schemas.openxmlformats.org/officeDocument/2006/relationships/customXml" Target="../ink/ink66.xml"/><Relationship Id="rId42" Type="http://schemas.openxmlformats.org/officeDocument/2006/relationships/image" Target="../media/image44.png"/><Relationship Id="rId47" Type="http://schemas.openxmlformats.org/officeDocument/2006/relationships/customXml" Target="../ink/ink79.xml"/><Relationship Id="rId63" Type="http://schemas.openxmlformats.org/officeDocument/2006/relationships/customXml" Target="../ink/ink88.xml"/><Relationship Id="rId68" Type="http://schemas.openxmlformats.org/officeDocument/2006/relationships/customXml" Target="../ink/ink93.xml"/><Relationship Id="rId84" Type="http://schemas.openxmlformats.org/officeDocument/2006/relationships/customXml" Target="../ink/ink101.xml"/><Relationship Id="rId89" Type="http://schemas.openxmlformats.org/officeDocument/2006/relationships/image" Target="../media/image76.png"/><Relationship Id="rId16" Type="http://schemas.openxmlformats.org/officeDocument/2006/relationships/image" Target="../media/image30.png"/><Relationship Id="rId107" Type="http://schemas.openxmlformats.org/officeDocument/2006/relationships/image" Target="../media/image85.png"/><Relationship Id="rId11" Type="http://schemas.openxmlformats.org/officeDocument/2006/relationships/customXml" Target="../ink/ink61.xml"/><Relationship Id="rId32" Type="http://schemas.openxmlformats.org/officeDocument/2006/relationships/image" Target="../media/image38.png"/><Relationship Id="rId37" Type="http://schemas.openxmlformats.org/officeDocument/2006/relationships/customXml" Target="../ink/ink74.xml"/><Relationship Id="rId53" Type="http://schemas.openxmlformats.org/officeDocument/2006/relationships/customXml" Target="../ink/ink82.xml"/><Relationship Id="rId58" Type="http://schemas.openxmlformats.org/officeDocument/2006/relationships/image" Target="../media/image63.png"/><Relationship Id="rId74" Type="http://schemas.openxmlformats.org/officeDocument/2006/relationships/customXml" Target="../ink/ink96.xml"/><Relationship Id="rId79" Type="http://schemas.openxmlformats.org/officeDocument/2006/relationships/image" Target="../media/image71.png"/><Relationship Id="rId102" Type="http://schemas.openxmlformats.org/officeDocument/2006/relationships/customXml" Target="../ink/ink110.xml"/><Relationship Id="rId5" Type="http://schemas.openxmlformats.org/officeDocument/2006/relationships/customXml" Target="../ink/ink58.xml"/><Relationship Id="rId90" Type="http://schemas.openxmlformats.org/officeDocument/2006/relationships/customXml" Target="../ink/ink104.xml"/><Relationship Id="rId95" Type="http://schemas.openxmlformats.org/officeDocument/2006/relationships/image" Target="../media/image79.png"/><Relationship Id="rId22" Type="http://schemas.openxmlformats.org/officeDocument/2006/relationships/image" Target="../media/image33.png"/><Relationship Id="rId27" Type="http://schemas.openxmlformats.org/officeDocument/2006/relationships/customXml" Target="../ink/ink69.xml"/><Relationship Id="rId43" Type="http://schemas.openxmlformats.org/officeDocument/2006/relationships/customXml" Target="../ink/ink77.xml"/><Relationship Id="rId48" Type="http://schemas.openxmlformats.org/officeDocument/2006/relationships/image" Target="../media/image59.png"/><Relationship Id="rId64" Type="http://schemas.openxmlformats.org/officeDocument/2006/relationships/customXml" Target="../ink/ink89.xml"/><Relationship Id="rId69" Type="http://schemas.openxmlformats.org/officeDocument/2006/relationships/image" Target="../media/image66.png"/><Relationship Id="rId80" Type="http://schemas.openxmlformats.org/officeDocument/2006/relationships/customXml" Target="../ink/ink99.xml"/><Relationship Id="rId85" Type="http://schemas.openxmlformats.org/officeDocument/2006/relationships/image" Target="../media/image74.png"/><Relationship Id="rId12" Type="http://schemas.openxmlformats.org/officeDocument/2006/relationships/image" Target="../media/image28.png"/><Relationship Id="rId17" Type="http://schemas.openxmlformats.org/officeDocument/2006/relationships/customXml" Target="../ink/ink64.xml"/><Relationship Id="rId33" Type="http://schemas.openxmlformats.org/officeDocument/2006/relationships/customXml" Target="../ink/ink72.xml"/><Relationship Id="rId38" Type="http://schemas.openxmlformats.org/officeDocument/2006/relationships/image" Target="../media/image42.png"/><Relationship Id="rId59" Type="http://schemas.openxmlformats.org/officeDocument/2006/relationships/customXml" Target="../ink/ink86.xml"/><Relationship Id="rId103" Type="http://schemas.openxmlformats.org/officeDocument/2006/relationships/image" Target="../media/image83.png"/><Relationship Id="rId20" Type="http://schemas.openxmlformats.org/officeDocument/2006/relationships/image" Target="../media/image32.png"/><Relationship Id="rId41" Type="http://schemas.openxmlformats.org/officeDocument/2006/relationships/customXml" Target="../ink/ink76.xml"/><Relationship Id="rId54" Type="http://schemas.openxmlformats.org/officeDocument/2006/relationships/customXml" Target="../ink/ink83.xml"/><Relationship Id="rId62" Type="http://schemas.openxmlformats.org/officeDocument/2006/relationships/image" Target="../media/image65.png"/><Relationship Id="rId70" Type="http://schemas.openxmlformats.org/officeDocument/2006/relationships/customXml" Target="../ink/ink94.xml"/><Relationship Id="rId75" Type="http://schemas.openxmlformats.org/officeDocument/2006/relationships/image" Target="../media/image69.png"/><Relationship Id="rId83" Type="http://schemas.openxmlformats.org/officeDocument/2006/relationships/image" Target="../media/image73.png"/><Relationship Id="rId88" Type="http://schemas.openxmlformats.org/officeDocument/2006/relationships/customXml" Target="../ink/ink103.xml"/><Relationship Id="rId91" Type="http://schemas.openxmlformats.org/officeDocument/2006/relationships/image" Target="../media/image77.png"/><Relationship Id="rId96" Type="http://schemas.openxmlformats.org/officeDocument/2006/relationships/customXml" Target="../ink/ink10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png"/><Relationship Id="rId15" Type="http://schemas.openxmlformats.org/officeDocument/2006/relationships/customXml" Target="../ink/ink63.xml"/><Relationship Id="rId23" Type="http://schemas.openxmlformats.org/officeDocument/2006/relationships/customXml" Target="../ink/ink67.xml"/><Relationship Id="rId28" Type="http://schemas.openxmlformats.org/officeDocument/2006/relationships/image" Target="../media/image36.png"/><Relationship Id="rId36" Type="http://schemas.openxmlformats.org/officeDocument/2006/relationships/image" Target="../media/image41.png"/><Relationship Id="rId49" Type="http://schemas.openxmlformats.org/officeDocument/2006/relationships/customXml" Target="../ink/ink80.xml"/><Relationship Id="rId57" Type="http://schemas.openxmlformats.org/officeDocument/2006/relationships/customXml" Target="../ink/ink85.xml"/><Relationship Id="rId106" Type="http://schemas.openxmlformats.org/officeDocument/2006/relationships/customXml" Target="../ink/ink112.xml"/><Relationship Id="rId10" Type="http://schemas.openxmlformats.org/officeDocument/2006/relationships/image" Target="../media/image27.png"/><Relationship Id="rId31" Type="http://schemas.openxmlformats.org/officeDocument/2006/relationships/customXml" Target="../ink/ink71.xml"/><Relationship Id="rId44" Type="http://schemas.openxmlformats.org/officeDocument/2006/relationships/image" Target="../media/image57.png"/><Relationship Id="rId52" Type="http://schemas.openxmlformats.org/officeDocument/2006/relationships/image" Target="../media/image61.png"/><Relationship Id="rId60" Type="http://schemas.openxmlformats.org/officeDocument/2006/relationships/image" Target="../media/image64.png"/><Relationship Id="rId65" Type="http://schemas.openxmlformats.org/officeDocument/2006/relationships/customXml" Target="../ink/ink90.xml"/><Relationship Id="rId73" Type="http://schemas.openxmlformats.org/officeDocument/2006/relationships/image" Target="../media/image68.png"/><Relationship Id="rId78" Type="http://schemas.openxmlformats.org/officeDocument/2006/relationships/customXml" Target="../ink/ink98.xml"/><Relationship Id="rId81" Type="http://schemas.openxmlformats.org/officeDocument/2006/relationships/image" Target="../media/image72.png"/><Relationship Id="rId86" Type="http://schemas.openxmlformats.org/officeDocument/2006/relationships/customXml" Target="../ink/ink102.xml"/><Relationship Id="rId94" Type="http://schemas.openxmlformats.org/officeDocument/2006/relationships/customXml" Target="../ink/ink106.xml"/><Relationship Id="rId99" Type="http://schemas.openxmlformats.org/officeDocument/2006/relationships/image" Target="../media/image81.png"/><Relationship Id="rId101" Type="http://schemas.openxmlformats.org/officeDocument/2006/relationships/image" Target="../media/image82.png"/><Relationship Id="rId4" Type="http://schemas.openxmlformats.org/officeDocument/2006/relationships/image" Target="../media/image24.png"/><Relationship Id="rId9" Type="http://schemas.openxmlformats.org/officeDocument/2006/relationships/customXml" Target="../ink/ink60.xml"/><Relationship Id="rId13" Type="http://schemas.openxmlformats.org/officeDocument/2006/relationships/customXml" Target="../ink/ink62.xml"/><Relationship Id="rId18" Type="http://schemas.openxmlformats.org/officeDocument/2006/relationships/image" Target="../media/image31.png"/><Relationship Id="rId39" Type="http://schemas.openxmlformats.org/officeDocument/2006/relationships/customXml" Target="../ink/ink75.xml"/><Relationship Id="rId34" Type="http://schemas.openxmlformats.org/officeDocument/2006/relationships/image" Target="../media/image40.png"/><Relationship Id="rId50" Type="http://schemas.openxmlformats.org/officeDocument/2006/relationships/image" Target="../media/image60.png"/><Relationship Id="rId55" Type="http://schemas.openxmlformats.org/officeDocument/2006/relationships/customXml" Target="../ink/ink84.xml"/><Relationship Id="rId76" Type="http://schemas.openxmlformats.org/officeDocument/2006/relationships/customXml" Target="../ink/ink97.xml"/><Relationship Id="rId97" Type="http://schemas.openxmlformats.org/officeDocument/2006/relationships/image" Target="../media/image80.png"/><Relationship Id="rId104" Type="http://schemas.openxmlformats.org/officeDocument/2006/relationships/customXml" Target="../ink/ink111.xml"/><Relationship Id="rId7" Type="http://schemas.openxmlformats.org/officeDocument/2006/relationships/customXml" Target="../ink/ink59.xml"/><Relationship Id="rId71" Type="http://schemas.openxmlformats.org/officeDocument/2006/relationships/image" Target="../media/image67.png"/><Relationship Id="rId92" Type="http://schemas.openxmlformats.org/officeDocument/2006/relationships/customXml" Target="../ink/ink105.xml"/><Relationship Id="rId2" Type="http://schemas.openxmlformats.org/officeDocument/2006/relationships/image" Target="../media/image56.png"/><Relationship Id="rId29" Type="http://schemas.openxmlformats.org/officeDocument/2006/relationships/customXml" Target="../ink/ink70.xml"/><Relationship Id="rId24" Type="http://schemas.openxmlformats.org/officeDocument/2006/relationships/image" Target="../media/image34.png"/><Relationship Id="rId40" Type="http://schemas.openxmlformats.org/officeDocument/2006/relationships/image" Target="../media/image43.png"/><Relationship Id="rId45" Type="http://schemas.openxmlformats.org/officeDocument/2006/relationships/customXml" Target="../ink/ink78.xml"/><Relationship Id="rId66" Type="http://schemas.openxmlformats.org/officeDocument/2006/relationships/customXml" Target="../ink/ink91.xml"/><Relationship Id="rId87" Type="http://schemas.openxmlformats.org/officeDocument/2006/relationships/image" Target="../media/image75.png"/><Relationship Id="rId61" Type="http://schemas.openxmlformats.org/officeDocument/2006/relationships/customXml" Target="../ink/ink87.xml"/><Relationship Id="rId82" Type="http://schemas.openxmlformats.org/officeDocument/2006/relationships/customXml" Target="../ink/ink100.xml"/><Relationship Id="rId19" Type="http://schemas.openxmlformats.org/officeDocument/2006/relationships/customXml" Target="../ink/ink65.xml"/><Relationship Id="rId14" Type="http://schemas.openxmlformats.org/officeDocument/2006/relationships/image" Target="../media/image29.png"/><Relationship Id="rId30" Type="http://schemas.openxmlformats.org/officeDocument/2006/relationships/image" Target="../media/image37.png"/><Relationship Id="rId35" Type="http://schemas.openxmlformats.org/officeDocument/2006/relationships/customXml" Target="../ink/ink73.xml"/><Relationship Id="rId56" Type="http://schemas.openxmlformats.org/officeDocument/2006/relationships/image" Target="../media/image62.png"/><Relationship Id="rId77" Type="http://schemas.openxmlformats.org/officeDocument/2006/relationships/image" Target="../media/image70.png"/><Relationship Id="rId100" Type="http://schemas.openxmlformats.org/officeDocument/2006/relationships/customXml" Target="../ink/ink109.xml"/><Relationship Id="rId105" Type="http://schemas.openxmlformats.org/officeDocument/2006/relationships/image" Target="../media/image84.png"/><Relationship Id="rId8" Type="http://schemas.openxmlformats.org/officeDocument/2006/relationships/image" Target="../media/image26.png"/><Relationship Id="rId51" Type="http://schemas.openxmlformats.org/officeDocument/2006/relationships/customXml" Target="../ink/ink81.xml"/><Relationship Id="rId72" Type="http://schemas.openxmlformats.org/officeDocument/2006/relationships/customXml" Target="../ink/ink95.xml"/><Relationship Id="rId93" Type="http://schemas.openxmlformats.org/officeDocument/2006/relationships/image" Target="../media/image78.png"/><Relationship Id="rId98" Type="http://schemas.openxmlformats.org/officeDocument/2006/relationships/customXml" Target="../ink/ink108.xml"/><Relationship Id="rId3" Type="http://schemas.openxmlformats.org/officeDocument/2006/relationships/customXml" Target="../ink/ink57.xml"/><Relationship Id="rId25" Type="http://schemas.openxmlformats.org/officeDocument/2006/relationships/customXml" Target="../ink/ink68.xml"/><Relationship Id="rId46" Type="http://schemas.openxmlformats.org/officeDocument/2006/relationships/image" Target="../media/image58.png"/><Relationship Id="rId67" Type="http://schemas.openxmlformats.org/officeDocument/2006/relationships/customXml" Target="../ink/ink9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8.xml"/><Relationship Id="rId18" Type="http://schemas.openxmlformats.org/officeDocument/2006/relationships/image" Target="../media/image94.png"/><Relationship Id="rId26" Type="http://schemas.openxmlformats.org/officeDocument/2006/relationships/image" Target="../media/image98.png"/><Relationship Id="rId3" Type="http://schemas.openxmlformats.org/officeDocument/2006/relationships/customXml" Target="../ink/ink113.xml"/><Relationship Id="rId21" Type="http://schemas.openxmlformats.org/officeDocument/2006/relationships/customXml" Target="../ink/ink122.xml"/><Relationship Id="rId34" Type="http://schemas.openxmlformats.org/officeDocument/2006/relationships/image" Target="../media/image102.png"/><Relationship Id="rId7" Type="http://schemas.openxmlformats.org/officeDocument/2006/relationships/customXml" Target="../ink/ink115.xml"/><Relationship Id="rId12" Type="http://schemas.openxmlformats.org/officeDocument/2006/relationships/image" Target="../media/image91.png"/><Relationship Id="rId17" Type="http://schemas.openxmlformats.org/officeDocument/2006/relationships/customXml" Target="../ink/ink120.xml"/><Relationship Id="rId25" Type="http://schemas.openxmlformats.org/officeDocument/2006/relationships/customXml" Target="../ink/ink124.xml"/><Relationship Id="rId33" Type="http://schemas.openxmlformats.org/officeDocument/2006/relationships/customXml" Target="../ink/ink128.xml"/><Relationship Id="rId2" Type="http://schemas.openxmlformats.org/officeDocument/2006/relationships/image" Target="../media/image86.png"/><Relationship Id="rId16" Type="http://schemas.openxmlformats.org/officeDocument/2006/relationships/image" Target="../media/image93.png"/><Relationship Id="rId20" Type="http://schemas.openxmlformats.org/officeDocument/2006/relationships/image" Target="../media/image95.png"/><Relationship Id="rId29" Type="http://schemas.openxmlformats.org/officeDocument/2006/relationships/customXml" Target="../ink/ink12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8.png"/><Relationship Id="rId11" Type="http://schemas.openxmlformats.org/officeDocument/2006/relationships/customXml" Target="../ink/ink117.xml"/><Relationship Id="rId24" Type="http://schemas.openxmlformats.org/officeDocument/2006/relationships/image" Target="../media/image97.png"/><Relationship Id="rId32" Type="http://schemas.openxmlformats.org/officeDocument/2006/relationships/image" Target="../media/image101.png"/><Relationship Id="rId5" Type="http://schemas.openxmlformats.org/officeDocument/2006/relationships/customXml" Target="../ink/ink114.xml"/><Relationship Id="rId15" Type="http://schemas.openxmlformats.org/officeDocument/2006/relationships/customXml" Target="../ink/ink119.xml"/><Relationship Id="rId23" Type="http://schemas.openxmlformats.org/officeDocument/2006/relationships/customXml" Target="../ink/ink123.xml"/><Relationship Id="rId28" Type="http://schemas.openxmlformats.org/officeDocument/2006/relationships/image" Target="../media/image99.png"/><Relationship Id="rId36" Type="http://schemas.openxmlformats.org/officeDocument/2006/relationships/image" Target="../media/image103.png"/><Relationship Id="rId10" Type="http://schemas.openxmlformats.org/officeDocument/2006/relationships/image" Target="../media/image90.png"/><Relationship Id="rId19" Type="http://schemas.openxmlformats.org/officeDocument/2006/relationships/customXml" Target="../ink/ink121.xml"/><Relationship Id="rId31" Type="http://schemas.openxmlformats.org/officeDocument/2006/relationships/customXml" Target="../ink/ink127.xml"/><Relationship Id="rId4" Type="http://schemas.openxmlformats.org/officeDocument/2006/relationships/image" Target="../media/image87.png"/><Relationship Id="rId9" Type="http://schemas.openxmlformats.org/officeDocument/2006/relationships/customXml" Target="../ink/ink116.xml"/><Relationship Id="rId14" Type="http://schemas.openxmlformats.org/officeDocument/2006/relationships/image" Target="../media/image92.png"/><Relationship Id="rId22" Type="http://schemas.openxmlformats.org/officeDocument/2006/relationships/image" Target="../media/image96.png"/><Relationship Id="rId27" Type="http://schemas.openxmlformats.org/officeDocument/2006/relationships/customXml" Target="../ink/ink125.xml"/><Relationship Id="rId30" Type="http://schemas.openxmlformats.org/officeDocument/2006/relationships/image" Target="../media/image100.png"/><Relationship Id="rId35" Type="http://schemas.openxmlformats.org/officeDocument/2006/relationships/customXml" Target="../ink/ink129.xml"/><Relationship Id="rId8" Type="http://schemas.openxmlformats.org/officeDocument/2006/relationships/image" Target="../media/image8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5.xml"/><Relationship Id="rId18" Type="http://schemas.openxmlformats.org/officeDocument/2006/relationships/image" Target="../media/image98.png"/><Relationship Id="rId26" Type="http://schemas.openxmlformats.org/officeDocument/2006/relationships/image" Target="../media/image103.png"/><Relationship Id="rId3" Type="http://schemas.openxmlformats.org/officeDocument/2006/relationships/customXml" Target="../ink/ink130.xml"/><Relationship Id="rId21" Type="http://schemas.openxmlformats.org/officeDocument/2006/relationships/customXml" Target="../ink/ink139.xml"/><Relationship Id="rId34" Type="http://schemas.openxmlformats.org/officeDocument/2006/relationships/image" Target="../media/image107.png"/><Relationship Id="rId7" Type="http://schemas.openxmlformats.org/officeDocument/2006/relationships/customXml" Target="../ink/ink132.xml"/><Relationship Id="rId12" Type="http://schemas.openxmlformats.org/officeDocument/2006/relationships/image" Target="../media/image94.png"/><Relationship Id="rId17" Type="http://schemas.openxmlformats.org/officeDocument/2006/relationships/customXml" Target="../ink/ink137.xml"/><Relationship Id="rId25" Type="http://schemas.openxmlformats.org/officeDocument/2006/relationships/customXml" Target="../ink/ink141.xml"/><Relationship Id="rId33" Type="http://schemas.openxmlformats.org/officeDocument/2006/relationships/customXml" Target="../ink/ink145.xml"/><Relationship Id="rId2" Type="http://schemas.openxmlformats.org/officeDocument/2006/relationships/image" Target="../media/image86.png"/><Relationship Id="rId16" Type="http://schemas.openxmlformats.org/officeDocument/2006/relationships/image" Target="../media/image96.png"/><Relationship Id="rId20" Type="http://schemas.openxmlformats.org/officeDocument/2006/relationships/image" Target="../media/image99.png"/><Relationship Id="rId29" Type="http://schemas.openxmlformats.org/officeDocument/2006/relationships/customXml" Target="../ink/ink14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0.png"/><Relationship Id="rId11" Type="http://schemas.openxmlformats.org/officeDocument/2006/relationships/customXml" Target="../ink/ink134.xml"/><Relationship Id="rId24" Type="http://schemas.openxmlformats.org/officeDocument/2006/relationships/image" Target="../media/image101.png"/><Relationship Id="rId32" Type="http://schemas.openxmlformats.org/officeDocument/2006/relationships/image" Target="../media/image106.png"/><Relationship Id="rId5" Type="http://schemas.openxmlformats.org/officeDocument/2006/relationships/customXml" Target="../ink/ink131.xml"/><Relationship Id="rId15" Type="http://schemas.openxmlformats.org/officeDocument/2006/relationships/customXml" Target="../ink/ink136.xml"/><Relationship Id="rId23" Type="http://schemas.openxmlformats.org/officeDocument/2006/relationships/customXml" Target="../ink/ink140.xml"/><Relationship Id="rId28" Type="http://schemas.openxmlformats.org/officeDocument/2006/relationships/image" Target="../media/image104.png"/><Relationship Id="rId10" Type="http://schemas.openxmlformats.org/officeDocument/2006/relationships/image" Target="../media/image93.png"/><Relationship Id="rId19" Type="http://schemas.openxmlformats.org/officeDocument/2006/relationships/customXml" Target="../ink/ink138.xml"/><Relationship Id="rId31" Type="http://schemas.openxmlformats.org/officeDocument/2006/relationships/customXml" Target="../ink/ink144.xml"/><Relationship Id="rId4" Type="http://schemas.openxmlformats.org/officeDocument/2006/relationships/image" Target="../media/image87.png"/><Relationship Id="rId9" Type="http://schemas.openxmlformats.org/officeDocument/2006/relationships/customXml" Target="../ink/ink133.xml"/><Relationship Id="rId14" Type="http://schemas.openxmlformats.org/officeDocument/2006/relationships/image" Target="../media/image95.png"/><Relationship Id="rId22" Type="http://schemas.openxmlformats.org/officeDocument/2006/relationships/image" Target="../media/image100.png"/><Relationship Id="rId27" Type="http://schemas.openxmlformats.org/officeDocument/2006/relationships/customXml" Target="../ink/ink142.xml"/><Relationship Id="rId30" Type="http://schemas.openxmlformats.org/officeDocument/2006/relationships/image" Target="../media/image105.png"/><Relationship Id="rId8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EDC922-2F88-ED49-8B42-6B0751676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38" y="1924403"/>
            <a:ext cx="10890786" cy="2918556"/>
          </a:xfrm>
        </p:spPr>
        <p:txBody>
          <a:bodyPr/>
          <a:lstStyle/>
          <a:p>
            <a:r>
              <a:rPr lang="en-US" dirty="0"/>
              <a:t>Introduction to</a:t>
            </a:r>
            <a:br>
              <a:rPr lang="en-US" dirty="0"/>
            </a:br>
            <a:r>
              <a:rPr lang="en-US" dirty="0"/>
              <a:t>Categories &amp; Functors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Pim de Haan</a:t>
            </a:r>
            <a:br>
              <a:rPr lang="en-US" sz="2000" dirty="0"/>
            </a:br>
            <a:r>
              <a:rPr lang="en-US" sz="1400" dirty="0"/>
              <a:t>PhD student @ University of Amsterdam</a:t>
            </a:r>
            <a:br>
              <a:rPr lang="en-US" sz="1400" dirty="0"/>
            </a:br>
            <a:r>
              <a:rPr lang="en-US" sz="1400" dirty="0"/>
              <a:t>Research associate @ Qualcomm AI Research*, Qualcomm Technologies Netherlands B.V.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2A0C50-DB0B-CE3C-60D6-F0A0074ABDE4}"/>
              </a:ext>
            </a:extLst>
          </p:cNvPr>
          <p:cNvSpPr txBox="1"/>
          <p:nvPr/>
        </p:nvSpPr>
        <p:spPr>
          <a:xfrm>
            <a:off x="116541" y="6535271"/>
            <a:ext cx="3031279" cy="17729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6000"/>
              </a:lnSpc>
            </a:pPr>
            <a:r>
              <a:rPr lang="en-NL" sz="1200" dirty="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*an initiative of Qualcomm Technologies Inc.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AEDBB8-FAC7-551C-894D-A7A85A5859C5}"/>
              </a:ext>
            </a:extLst>
          </p:cNvPr>
          <p:cNvSpPr txBox="1"/>
          <p:nvPr/>
        </p:nvSpPr>
        <p:spPr>
          <a:xfrm>
            <a:off x="537882" y="242047"/>
            <a:ext cx="1215076" cy="23634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6000"/>
              </a:lnSpc>
            </a:pPr>
            <a:r>
              <a:rPr lang="en-NL" sz="1600" dirty="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July 25,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817EF-2647-A8E5-81D9-8E2F2BD611BB}"/>
              </a:ext>
            </a:extLst>
          </p:cNvPr>
          <p:cNvSpPr txBox="1"/>
          <p:nvPr/>
        </p:nvSpPr>
        <p:spPr>
          <a:xfrm>
            <a:off x="2689411" y="242046"/>
            <a:ext cx="4677563" cy="23634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6000"/>
              </a:lnSpc>
            </a:pPr>
            <a:r>
              <a:rPr lang="en-NL" sz="1600" dirty="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@First Italian School in Geometric Deep Learning </a:t>
            </a:r>
          </a:p>
        </p:txBody>
      </p:sp>
    </p:spTree>
    <p:extLst>
      <p:ext uri="{BB962C8B-B14F-4D97-AF65-F5344CB8AC3E}">
        <p14:creationId xmlns:p14="http://schemas.microsoft.com/office/powerpoint/2010/main" val="330601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A9E6D5-B396-878C-1E73-24B20E5F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4"/>
            <a:ext cx="11187112" cy="361959"/>
          </a:xfrm>
        </p:spPr>
        <p:txBody>
          <a:bodyPr/>
          <a:lstStyle/>
          <a:p>
            <a:r>
              <a:rPr lang="en-NL"/>
              <a:t>Preorders as Categories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C409857-6C70-4079-F8A7-95B27F972F74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78667" y="1187281"/>
                <a:ext cx="7227233" cy="5224336"/>
              </a:xfrm>
            </p:spPr>
            <p:txBody>
              <a:bodyPr/>
              <a:lstStyle/>
              <a:p>
                <a:r>
                  <a:rPr lang="en-NL"/>
                  <a:t>Gadget as a category  - not a category of functions</a:t>
                </a:r>
              </a:p>
              <a:p>
                <a:r>
                  <a:rPr lang="en-NL"/>
                  <a:t>Classical definition: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NL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NL"/>
                  <a:t>, a relation A ≤ B that is:</a:t>
                </a:r>
              </a:p>
              <a:p>
                <a:pPr lvl="1"/>
                <a:r>
                  <a:rPr lang="en-NL">
                    <a:solidFill>
                      <a:schemeClr val="accent1"/>
                    </a:solidFill>
                  </a:rPr>
                  <a:t>Reflexive</a:t>
                </a:r>
                <a:r>
                  <a:rPr lang="en-NL"/>
                  <a:t>: A ≤ A</a:t>
                </a:r>
                <a:endParaRPr lang="en-NL">
                  <a:solidFill>
                    <a:schemeClr val="bg2"/>
                  </a:solidFill>
                </a:endParaRPr>
              </a:p>
              <a:p>
                <a:pPr lvl="1"/>
                <a:r>
                  <a:rPr lang="en-NL">
                    <a:solidFill>
                      <a:schemeClr val="accent1"/>
                    </a:solidFill>
                  </a:rPr>
                  <a:t>Transitive</a:t>
                </a:r>
                <a:r>
                  <a:rPr lang="en-NL"/>
                  <a:t>: A ≤ B and B ≤ C then A ≤ C</a:t>
                </a:r>
                <a:endParaRPr lang="en-NL">
                  <a:solidFill>
                    <a:schemeClr val="bg2"/>
                  </a:solidFill>
                </a:endParaRPr>
              </a:p>
              <a:p>
                <a:pPr lvl="2"/>
                <a:r>
                  <a:rPr lang="en-NL"/>
                  <a:t>(Not necessarily antisymmetric as in a partial order; A ≤ B and B ≤ A then not necessarily A = B)</a:t>
                </a:r>
              </a:p>
              <a:p>
                <a:r>
                  <a:rPr lang="en-NL"/>
                  <a:t>Example: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NL"/>
                  <a:t> and their ordering</a:t>
                </a:r>
              </a:p>
              <a:p>
                <a:r>
                  <a:rPr lang="en-NL"/>
                  <a:t>Categorical definition: category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NL"/>
                  <a:t> with objects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NL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NL"/>
                  <a:t> becomes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NL"/>
              </a:p>
              <a:p>
                <a:pPr lvl="1"/>
                <a:r>
                  <a:rPr lang="en-NL"/>
                  <a:t>Preorder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NL"/>
                  <a:t> a category </a:t>
                </a:r>
                <a:r>
                  <a:rPr lang="en-NL">
                    <a:solidFill>
                      <a:schemeClr val="accent1"/>
                    </a:solidFill>
                  </a:rPr>
                  <a:t>with at most one arrow</a:t>
                </a:r>
                <a:r>
                  <a:rPr lang="en-NL"/>
                  <a:t> from any A to any B</a:t>
                </a:r>
              </a:p>
              <a:p>
                <a:pPr lvl="1"/>
                <a:r>
                  <a:rPr lang="en-NL">
                    <a:solidFill>
                      <a:schemeClr val="accent1"/>
                    </a:solidFill>
                    <a:sym typeface="Wingdings" pitchFamily="2" charset="2"/>
                  </a:rPr>
                  <a:t>✅ Identity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≡</m:t>
                    </m:r>
                  </m:oMath>
                </a14:m>
                <a:r>
                  <a:rPr lang="en-NL">
                    <a:solidFill>
                      <a:schemeClr val="accent1"/>
                    </a:solidFill>
                    <a:sym typeface="Wingdings" pitchFamily="2" charset="2"/>
                  </a:rPr>
                  <a:t> reflexivity</a:t>
                </a:r>
              </a:p>
              <a:p>
                <a:pPr lvl="1"/>
                <a:r>
                  <a:rPr lang="en-NL">
                    <a:solidFill>
                      <a:schemeClr val="accent1"/>
                    </a:solidFill>
                    <a:sym typeface="Wingdings" pitchFamily="2" charset="2"/>
                  </a:rPr>
                  <a:t>✅ Composition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≡</m:t>
                    </m:r>
                  </m:oMath>
                </a14:m>
                <a:r>
                  <a:rPr lang="en-NL">
                    <a:solidFill>
                      <a:schemeClr val="accent1"/>
                    </a:solidFill>
                    <a:sym typeface="Wingdings" pitchFamily="2" charset="2"/>
                  </a:rPr>
                  <a:t> transitivity</a:t>
                </a:r>
              </a:p>
              <a:p>
                <a:pPr lvl="1"/>
                <a:r>
                  <a:rPr lang="en-NL">
                    <a:solidFill>
                      <a:schemeClr val="accent1"/>
                    </a:solidFill>
                    <a:sym typeface="Wingdings" pitchFamily="2" charset="2"/>
                  </a:rPr>
                  <a:t>✅ Associativity </a:t>
                </a:r>
                <a:r>
                  <a:rPr lang="en-NL">
                    <a:sym typeface="Wingdings" pitchFamily="2" charset="2"/>
                  </a:rPr>
                  <a:t>trivial: any composition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𝐷</m:t>
                    </m:r>
                  </m:oMath>
                </a14:m>
                <a:r>
                  <a:rPr lang="en-NL">
                    <a:sym typeface="Wingdings" pitchFamily="2" charset="2"/>
                  </a:rPr>
                  <a:t> is equal</a:t>
                </a:r>
              </a:p>
              <a:p>
                <a:r>
                  <a:rPr lang="en-NL">
                    <a:sym typeface="Wingdings" pitchFamily="2" charset="2"/>
                  </a:rPr>
                  <a:t>Important example: given tolological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𝒳</m:t>
                    </m:r>
                  </m:oMath>
                </a14:m>
                <a:r>
                  <a:rPr lang="en-NL">
                    <a:sym typeface="Wingdings" pitchFamily="2" charset="2"/>
                  </a:rPr>
                  <a:t>, category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𝑂𝑝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𝒳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NL">
                  <a:sym typeface="Wingdings" pitchFamily="2" charset="2"/>
                </a:endParaRPr>
              </a:p>
              <a:p>
                <a:pPr lvl="1"/>
                <a:r>
                  <a:rPr lang="en-NL">
                    <a:sym typeface="Wingdings" pitchFamily="2" charset="2"/>
                  </a:rPr>
                  <a:t>Objects open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𝒳</m:t>
                    </m:r>
                  </m:oMath>
                </a14:m>
                <a:endParaRPr lang="en-US" b="0">
                  <a:sym typeface="Wingdings" pitchFamily="2" charset="2"/>
                </a:endParaRPr>
              </a:p>
              <a:p>
                <a:pPr lvl="1"/>
                <a:r>
                  <a:rPr lang="en-NL">
                    <a:sym typeface="Wingdings" pitchFamily="2" charset="2"/>
                  </a:rPr>
                  <a:t>Morphisms are subset relations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  </m:t>
                    </m:r>
                  </m:oMath>
                </a14:m>
                <a:endParaRPr lang="en-NL">
                  <a:sym typeface="Wingdings" pitchFamily="2" charset="2"/>
                </a:endParaRPr>
              </a:p>
              <a:p>
                <a:pPr lvl="1"/>
                <a:r>
                  <a:rPr lang="en-NL">
                    <a:sym typeface="Wingdings" pitchFamily="2" charset="2"/>
                  </a:rPr>
                  <a:t>Used to define sheafs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C409857-6C70-4079-F8A7-95B27F972F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78667" y="1187281"/>
                <a:ext cx="7227233" cy="5224336"/>
              </a:xfrm>
              <a:blipFill>
                <a:blip r:embed="rId2"/>
                <a:stretch>
                  <a:fillRect l="-2025" t="-1867" r="-2110" b="-3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49EACE4C-2C52-E0E2-1516-547D01EE6603}"/>
              </a:ext>
            </a:extLst>
          </p:cNvPr>
          <p:cNvGrpSpPr/>
          <p:nvPr/>
        </p:nvGrpSpPr>
        <p:grpSpPr>
          <a:xfrm>
            <a:off x="7763757" y="3856648"/>
            <a:ext cx="3918655" cy="2424398"/>
            <a:chOff x="7778045" y="1004602"/>
            <a:chExt cx="3918655" cy="242439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3E87AB3-05BE-A243-8CDD-C30E504DC181}"/>
                </a:ext>
              </a:extLst>
            </p:cNvPr>
            <p:cNvGrpSpPr/>
            <p:nvPr/>
          </p:nvGrpSpPr>
          <p:grpSpPr>
            <a:xfrm>
              <a:off x="7778045" y="1004602"/>
              <a:ext cx="3918655" cy="2424398"/>
              <a:chOff x="7778045" y="642644"/>
              <a:chExt cx="3918655" cy="2786356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BBB2F75-99F3-CABE-BF7A-F4D5E330C16B}"/>
                  </a:ext>
                </a:extLst>
              </p:cNvPr>
              <p:cNvSpPr/>
              <p:nvPr/>
            </p:nvSpPr>
            <p:spPr>
              <a:xfrm>
                <a:off x="7778045" y="642644"/>
                <a:ext cx="3918655" cy="2786356"/>
              </a:xfrm>
              <a:prstGeom prst="round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6000"/>
                  </a:lnSpc>
                </a:pPr>
                <a:endParaRPr lang="en-NL" err="1">
                  <a:solidFill>
                    <a:schemeClr val="bg1"/>
                  </a:solidFill>
                  <a:latin typeface="Microsoft Sans Serif"/>
                  <a:cs typeface="Microsoft Sans Serif" panose="020B0604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AA2A10-3B21-07B4-2E12-2AF9E4F955B8}"/>
                  </a:ext>
                </a:extLst>
              </p:cNvPr>
              <p:cNvSpPr txBox="1"/>
              <p:nvPr/>
            </p:nvSpPr>
            <p:spPr>
              <a:xfrm>
                <a:off x="7778045" y="1681879"/>
                <a:ext cx="72248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NL" sz="4000" b="1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  <a:cs typeface="Microsoft Sans Serif" panose="020B0604020202020204" pitchFamily="34" charset="0"/>
                  </a:rPr>
                  <a:t>P</a:t>
                </a:r>
                <a:endParaRPr lang="en-NL" sz="400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F91D08-C4F5-540B-2167-28AAC8967676}"/>
                </a:ext>
              </a:extLst>
            </p:cNvPr>
            <p:cNvSpPr txBox="1"/>
            <p:nvPr/>
          </p:nvSpPr>
          <p:spPr>
            <a:xfrm>
              <a:off x="8906933" y="1349740"/>
              <a:ext cx="406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NL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  <a:cs typeface="Microsoft Sans Serif" panose="020B0604020202020204" pitchFamily="34" charset="0"/>
                </a:rPr>
                <a:t>A</a:t>
              </a:r>
              <a:endParaRPr lang="en-NL" sz="18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8525FD-9D84-4F93-F60A-7B0208C706EB}"/>
                </a:ext>
              </a:extLst>
            </p:cNvPr>
            <p:cNvSpPr txBox="1"/>
            <p:nvPr/>
          </p:nvSpPr>
          <p:spPr>
            <a:xfrm>
              <a:off x="9487516" y="1871240"/>
              <a:ext cx="406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NL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  <a:cs typeface="Microsoft Sans Serif" panose="020B0604020202020204" pitchFamily="34" charset="0"/>
                </a:rPr>
                <a:t>C</a:t>
              </a:r>
              <a:endParaRPr lang="en-NL" sz="18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090028-BA48-0F4F-67BD-4BFE3FB7E772}"/>
                </a:ext>
              </a:extLst>
            </p:cNvPr>
            <p:cNvSpPr txBox="1"/>
            <p:nvPr/>
          </p:nvSpPr>
          <p:spPr>
            <a:xfrm>
              <a:off x="10425289" y="2125142"/>
              <a:ext cx="406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NL" sz="1800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  <a:cs typeface="Microsoft Sans Serif" panose="020B0604020202020204" pitchFamily="34" charset="0"/>
                </a:rPr>
                <a:t>E</a:t>
              </a:r>
              <a:endParaRPr lang="en-NL" sz="18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E56D95-736F-56A3-401E-0E8D9EFFA14A}"/>
                </a:ext>
              </a:extLst>
            </p:cNvPr>
            <p:cNvSpPr txBox="1"/>
            <p:nvPr/>
          </p:nvSpPr>
          <p:spPr>
            <a:xfrm>
              <a:off x="8906933" y="2162108"/>
              <a:ext cx="406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NL" sz="1800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  <a:cs typeface="Microsoft Sans Serif" panose="020B0604020202020204" pitchFamily="34" charset="0"/>
                </a:rPr>
                <a:t>B</a:t>
              </a:r>
              <a:endParaRPr lang="en-NL" sz="18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91CA552-9BD8-82B0-FEDA-3BDEA33CECB5}"/>
                </a:ext>
              </a:extLst>
            </p:cNvPr>
            <p:cNvSpPr txBox="1"/>
            <p:nvPr/>
          </p:nvSpPr>
          <p:spPr>
            <a:xfrm>
              <a:off x="9692216" y="2579566"/>
              <a:ext cx="406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NL" sz="1800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  <a:cs typeface="Microsoft Sans Serif" panose="020B0604020202020204" pitchFamily="34" charset="0"/>
                </a:rPr>
                <a:t>D</a:t>
              </a:r>
              <a:endParaRPr lang="en-NL" sz="180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476EB94-3405-F72B-8CF1-A251E30BEBB4}"/>
                </a:ext>
              </a:extLst>
            </p:cNvPr>
            <p:cNvCxnSpPr>
              <a:cxnSpLocks/>
            </p:cNvCxnSpPr>
            <p:nvPr/>
          </p:nvCxnSpPr>
          <p:spPr>
            <a:xfrm>
              <a:off x="9277041" y="1587882"/>
              <a:ext cx="335448" cy="359451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round/>
              <a:headEnd type="none" w="med" len="sm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16DAEB6-A241-AC78-1C97-658D5A1CE8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51244" y="2088444"/>
              <a:ext cx="310445" cy="174978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round/>
              <a:headEnd type="none" w="med" len="sm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081872A-0BD0-93E6-1CE1-1203905E28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58400" y="2393244"/>
              <a:ext cx="451556" cy="333023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round/>
              <a:headEnd type="none" w="med" len="sm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87D42F8-A44D-ED27-74E2-4109C94B8336}"/>
                </a:ext>
              </a:extLst>
            </p:cNvPr>
            <p:cNvCxnSpPr>
              <a:cxnSpLocks/>
            </p:cNvCxnSpPr>
            <p:nvPr/>
          </p:nvCxnSpPr>
          <p:spPr>
            <a:xfrm>
              <a:off x="9843911" y="2065867"/>
              <a:ext cx="654756" cy="191911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round/>
              <a:headEnd type="none" w="med" len="sm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4E32397-38F3-2939-6E88-1561853D48B6}"/>
                </a:ext>
              </a:extLst>
            </p:cNvPr>
            <p:cNvCxnSpPr>
              <a:cxnSpLocks/>
            </p:cNvCxnSpPr>
            <p:nvPr/>
          </p:nvCxnSpPr>
          <p:spPr>
            <a:xfrm>
              <a:off x="9293577" y="1562624"/>
              <a:ext cx="1278467" cy="633065"/>
            </a:xfrm>
            <a:prstGeom prst="straightConnector1">
              <a:avLst/>
            </a:prstGeom>
            <a:ln w="12700" cap="rnd">
              <a:solidFill>
                <a:schemeClr val="accent6">
                  <a:lumMod val="75000"/>
                </a:schemeClr>
              </a:solidFill>
              <a:round/>
              <a:headEnd type="none" w="med" len="sm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A339886-BEA1-1177-61AD-BA8AD96AF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51244" y="2331156"/>
              <a:ext cx="1224845" cy="11288"/>
            </a:xfrm>
            <a:prstGeom prst="straightConnector1">
              <a:avLst/>
            </a:prstGeom>
            <a:ln w="12700" cap="rnd">
              <a:solidFill>
                <a:schemeClr val="accent6">
                  <a:lumMod val="75000"/>
                </a:schemeClr>
              </a:solidFill>
              <a:round/>
              <a:headEnd type="none" w="med" len="sm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414E43F-D1BA-46A6-0A65-ED06A24CDA8F}"/>
                </a:ext>
              </a:extLst>
            </p:cNvPr>
            <p:cNvSpPr txBox="1"/>
            <p:nvPr/>
          </p:nvSpPr>
          <p:spPr>
            <a:xfrm>
              <a:off x="10929890" y="2764232"/>
              <a:ext cx="406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NL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  <a:cs typeface="Microsoft Sans Serif" panose="020B0604020202020204" pitchFamily="34" charset="0"/>
                </a:rPr>
                <a:t>Z</a:t>
              </a:r>
              <a:endParaRPr lang="en-NL" sz="180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9D204C7-B9DE-B7C7-6C81-8CCFDFC38D1B}"/>
                </a:ext>
              </a:extLst>
            </p:cNvPr>
            <p:cNvGrpSpPr/>
            <p:nvPr/>
          </p:nvGrpSpPr>
          <p:grpSpPr>
            <a:xfrm>
              <a:off x="10177519" y="1231769"/>
              <a:ext cx="1193004" cy="369332"/>
              <a:chOff x="10165644" y="899261"/>
              <a:chExt cx="1193004" cy="36933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DE04F2-AF41-B514-9B60-EC3FE42744B5}"/>
                  </a:ext>
                </a:extLst>
              </p:cNvPr>
              <p:cNvSpPr txBox="1"/>
              <p:nvPr/>
            </p:nvSpPr>
            <p:spPr>
              <a:xfrm>
                <a:off x="10165644" y="899261"/>
                <a:ext cx="406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NL" sz="180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  <a:cs typeface="Microsoft Sans Serif" panose="020B0604020202020204" pitchFamily="34" charset="0"/>
                  </a:rPr>
                  <a:t>X</a:t>
                </a:r>
                <a:endParaRPr lang="en-NL" sz="180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C2A5D04-6309-107B-BAD4-661F7E749A27}"/>
                  </a:ext>
                </a:extLst>
              </p:cNvPr>
              <p:cNvSpPr txBox="1"/>
              <p:nvPr/>
            </p:nvSpPr>
            <p:spPr>
              <a:xfrm>
                <a:off x="10952248" y="899261"/>
                <a:ext cx="406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NL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  <a:cs typeface="Microsoft Sans Serif" panose="020B0604020202020204" pitchFamily="34" charset="0"/>
                  </a:rPr>
                  <a:t>Y</a:t>
                </a:r>
                <a:endParaRPr lang="en-NL" sz="1800"/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AAA17AA7-24AF-7DD8-6397-903B917878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86979" y="1018213"/>
                <a:ext cx="537017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round/>
                <a:headEnd type="none" w="med" len="sm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C4F484F-79E1-0651-EB53-D2AEDB84DE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76089" y="1119813"/>
                <a:ext cx="537017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round/>
                <a:headEnd type="none" w="med" len="sm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6F02A48-37A0-23F6-B9A4-DAC177CCF10D}"/>
              </a:ext>
            </a:extLst>
          </p:cNvPr>
          <p:cNvGrpSpPr/>
          <p:nvPr/>
        </p:nvGrpSpPr>
        <p:grpSpPr>
          <a:xfrm>
            <a:off x="7763756" y="748436"/>
            <a:ext cx="3918655" cy="2424398"/>
            <a:chOff x="7763756" y="748436"/>
            <a:chExt cx="3918655" cy="242439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C23B27B-AE66-3DD5-167C-03C85FCA58F5}"/>
                </a:ext>
              </a:extLst>
            </p:cNvPr>
            <p:cNvGrpSpPr/>
            <p:nvPr/>
          </p:nvGrpSpPr>
          <p:grpSpPr>
            <a:xfrm>
              <a:off x="7763756" y="748436"/>
              <a:ext cx="3918655" cy="2424398"/>
              <a:chOff x="7778045" y="1004602"/>
              <a:chExt cx="3918655" cy="242439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31EF482-133A-0FE9-592C-D839CD2B8E8D}"/>
                  </a:ext>
                </a:extLst>
              </p:cNvPr>
              <p:cNvGrpSpPr/>
              <p:nvPr/>
            </p:nvGrpSpPr>
            <p:grpSpPr>
              <a:xfrm>
                <a:off x="7778045" y="1004602"/>
                <a:ext cx="3918655" cy="2424398"/>
                <a:chOff x="7778045" y="642644"/>
                <a:chExt cx="3918655" cy="2786356"/>
              </a:xfrm>
            </p:grpSpPr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150F14DE-7424-ED7F-5046-14D36A1D8DA2}"/>
                    </a:ext>
                  </a:extLst>
                </p:cNvPr>
                <p:cNvSpPr/>
                <p:nvPr/>
              </p:nvSpPr>
              <p:spPr>
                <a:xfrm>
                  <a:off x="7778045" y="642644"/>
                  <a:ext cx="3918655" cy="2786356"/>
                </a:xfrm>
                <a:prstGeom prst="roundRect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6000"/>
                    </a:lnSpc>
                  </a:pPr>
                  <a:endParaRPr lang="en-NL" err="1">
                    <a:solidFill>
                      <a:schemeClr val="bg1"/>
                    </a:solidFill>
                    <a:latin typeface="Microsoft Sans Serif"/>
                    <a:cs typeface="Microsoft Sans Serif" panose="020B0604020202020204" pitchFamily="34" charset="0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76F686CD-9CFF-C5AF-4B62-13ACD9C025BA}"/>
                    </a:ext>
                  </a:extLst>
                </p:cNvPr>
                <p:cNvSpPr txBox="1"/>
                <p:nvPr/>
              </p:nvSpPr>
              <p:spPr>
                <a:xfrm>
                  <a:off x="7778045" y="1681879"/>
                  <a:ext cx="722489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NL" sz="4000" b="1">
                      <a:solidFill>
                        <a:schemeClr val="tx2"/>
                      </a:solidFill>
                      <a:latin typeface="Palatino" pitchFamily="2" charset="77"/>
                      <a:ea typeface="Palatino" pitchFamily="2" charset="77"/>
                      <a:cs typeface="Microsoft Sans Serif" panose="020B0604020202020204" pitchFamily="34" charset="0"/>
                    </a:rPr>
                    <a:t>P</a:t>
                  </a:r>
                  <a:endParaRPr lang="en-NL" sz="4000"/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1DBAFB-1608-2475-F9D0-341881D04498}"/>
                  </a:ext>
                </a:extLst>
              </p:cNvPr>
              <p:cNvSpPr txBox="1"/>
              <p:nvPr/>
            </p:nvSpPr>
            <p:spPr>
              <a:xfrm>
                <a:off x="8906933" y="1349740"/>
                <a:ext cx="406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NL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  <a:cs typeface="Microsoft Sans Serif" panose="020B0604020202020204" pitchFamily="34" charset="0"/>
                  </a:rPr>
                  <a:t>A</a:t>
                </a:r>
                <a:endParaRPr lang="en-NL" sz="180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C6F775-9744-0187-1357-DD662D748666}"/>
                  </a:ext>
                </a:extLst>
              </p:cNvPr>
              <p:cNvSpPr txBox="1"/>
              <p:nvPr/>
            </p:nvSpPr>
            <p:spPr>
              <a:xfrm>
                <a:off x="9487516" y="1871240"/>
                <a:ext cx="406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NL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  <a:cs typeface="Microsoft Sans Serif" panose="020B0604020202020204" pitchFamily="34" charset="0"/>
                  </a:rPr>
                  <a:t>C</a:t>
                </a:r>
                <a:endParaRPr lang="en-NL" sz="180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357A39-4A40-CC52-8608-C258DD93DE03}"/>
                  </a:ext>
                </a:extLst>
              </p:cNvPr>
              <p:cNvSpPr txBox="1"/>
              <p:nvPr/>
            </p:nvSpPr>
            <p:spPr>
              <a:xfrm>
                <a:off x="10425289" y="2125142"/>
                <a:ext cx="406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NL" sz="180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  <a:cs typeface="Microsoft Sans Serif" panose="020B0604020202020204" pitchFamily="34" charset="0"/>
                  </a:rPr>
                  <a:t>E</a:t>
                </a:r>
                <a:endParaRPr lang="en-NL" sz="18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D451F6-EE07-31D8-6505-935BB7D479D5}"/>
                  </a:ext>
                </a:extLst>
              </p:cNvPr>
              <p:cNvSpPr txBox="1"/>
              <p:nvPr/>
            </p:nvSpPr>
            <p:spPr>
              <a:xfrm>
                <a:off x="8906933" y="2162108"/>
                <a:ext cx="406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NL" sz="180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  <a:cs typeface="Microsoft Sans Serif" panose="020B0604020202020204" pitchFamily="34" charset="0"/>
                  </a:rPr>
                  <a:t>B</a:t>
                </a:r>
                <a:endParaRPr lang="en-NL" sz="18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05434F-10F8-294F-7097-2CFCE639309D}"/>
                  </a:ext>
                </a:extLst>
              </p:cNvPr>
              <p:cNvSpPr txBox="1"/>
              <p:nvPr/>
            </p:nvSpPr>
            <p:spPr>
              <a:xfrm>
                <a:off x="9692216" y="2579566"/>
                <a:ext cx="406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NL" sz="180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  <a:cs typeface="Microsoft Sans Serif" panose="020B0604020202020204" pitchFamily="34" charset="0"/>
                  </a:rPr>
                  <a:t>D</a:t>
                </a:r>
                <a:endParaRPr lang="en-NL" sz="180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2B13C0-6519-6435-AD62-4E3BFB9328CE}"/>
                  </a:ext>
                </a:extLst>
              </p:cNvPr>
              <p:cNvSpPr txBox="1"/>
              <p:nvPr/>
            </p:nvSpPr>
            <p:spPr>
              <a:xfrm>
                <a:off x="10929890" y="2764232"/>
                <a:ext cx="406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NL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  <a:cs typeface="Microsoft Sans Serif" panose="020B0604020202020204" pitchFamily="34" charset="0"/>
                  </a:rPr>
                  <a:t>Z</a:t>
                </a:r>
                <a:endParaRPr lang="en-NL" sz="1800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2920C04-5D67-A727-2B11-84833CCB9AD0}"/>
                  </a:ext>
                </a:extLst>
              </p:cNvPr>
              <p:cNvGrpSpPr/>
              <p:nvPr/>
            </p:nvGrpSpPr>
            <p:grpSpPr>
              <a:xfrm>
                <a:off x="10177519" y="1231769"/>
                <a:ext cx="1193004" cy="369332"/>
                <a:chOff x="10165644" y="899261"/>
                <a:chExt cx="1193004" cy="369332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5EF70AF-45B5-DDBB-9E85-E34AFEDC9A4B}"/>
                    </a:ext>
                  </a:extLst>
                </p:cNvPr>
                <p:cNvSpPr txBox="1"/>
                <p:nvPr/>
              </p:nvSpPr>
              <p:spPr>
                <a:xfrm>
                  <a:off x="10165644" y="899261"/>
                  <a:ext cx="4064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NL" sz="1800">
                      <a:solidFill>
                        <a:schemeClr val="tx2"/>
                      </a:solidFill>
                      <a:latin typeface="Palatino" pitchFamily="2" charset="77"/>
                      <a:ea typeface="Palatino" pitchFamily="2" charset="77"/>
                      <a:cs typeface="Microsoft Sans Serif" panose="020B0604020202020204" pitchFamily="34" charset="0"/>
                    </a:rPr>
                    <a:t>X</a:t>
                  </a:r>
                  <a:endParaRPr lang="en-NL" sz="1800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CCF55C8-F144-9F62-673D-D0743FE4D671}"/>
                    </a:ext>
                  </a:extLst>
                </p:cNvPr>
                <p:cNvSpPr txBox="1"/>
                <p:nvPr/>
              </p:nvSpPr>
              <p:spPr>
                <a:xfrm>
                  <a:off x="10952248" y="899261"/>
                  <a:ext cx="4064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NL">
                      <a:solidFill>
                        <a:schemeClr val="tx2"/>
                      </a:solidFill>
                      <a:latin typeface="Palatino" pitchFamily="2" charset="77"/>
                      <a:ea typeface="Palatino" pitchFamily="2" charset="77"/>
                      <a:cs typeface="Microsoft Sans Serif" panose="020B0604020202020204" pitchFamily="34" charset="0"/>
                    </a:rPr>
                    <a:t>Y</a:t>
                  </a:r>
                  <a:endParaRPr lang="en-NL" sz="1800"/>
                </a:p>
              </p:txBody>
            </p:sp>
          </p:grp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4" name="Ink 24">
                  <a:extLst>
                    <a:ext uri="{FF2B5EF4-FFF2-40B4-BE49-F238E27FC236}">
                      <a16:creationId xmlns:a16="http://schemas.microsoft.com/office/drawing/2014/main" id="{37C86EF2-4863-6EFE-23A6-C3ACA64B4028}"/>
                    </a:ext>
                  </a:extLst>
                </p14:cNvPr>
                <p14:cNvContentPartPr/>
                <p14:nvPr/>
              </p14:nvContentPartPr>
              <p14:xfrm>
                <a:off x="9308850" y="1447560"/>
                <a:ext cx="146520" cy="127440"/>
              </p14:xfrm>
            </p:contentPart>
          </mc:Choice>
          <mc:Fallback xmlns="">
            <p:pic>
              <p:nvPicPr>
                <p:cNvPr id="24" name="Ink 24">
                  <a:extLst>
                    <a:ext uri="{FF2B5EF4-FFF2-40B4-BE49-F238E27FC236}">
                      <a16:creationId xmlns:a16="http://schemas.microsoft.com/office/drawing/2014/main" id="{37C86EF2-4863-6EFE-23A6-C3ACA64B402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293332" y="1432036"/>
                  <a:ext cx="177195" cy="158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4" name="Ink 34">
                  <a:extLst>
                    <a:ext uri="{FF2B5EF4-FFF2-40B4-BE49-F238E27FC236}">
                      <a16:creationId xmlns:a16="http://schemas.microsoft.com/office/drawing/2014/main" id="{6A97173E-EF31-4EB4-B9F8-691AE75E3C0D}"/>
                    </a:ext>
                  </a:extLst>
                </p14:cNvPr>
                <p14:cNvContentPartPr/>
                <p14:nvPr/>
              </p14:nvContentPartPr>
              <p14:xfrm>
                <a:off x="9353490" y="1796760"/>
                <a:ext cx="69840" cy="200520"/>
              </p14:xfrm>
            </p:contentPart>
          </mc:Choice>
          <mc:Fallback xmlns="">
            <p:pic>
              <p:nvPicPr>
                <p:cNvPr id="34" name="Ink 34">
                  <a:extLst>
                    <a:ext uri="{FF2B5EF4-FFF2-40B4-BE49-F238E27FC236}">
                      <a16:creationId xmlns:a16="http://schemas.microsoft.com/office/drawing/2014/main" id="{6A97173E-EF31-4EB4-B9F8-691AE75E3C0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38089" y="1781252"/>
                  <a:ext cx="100283" cy="2311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6" name="Ink 57">
                  <a:extLst>
                    <a:ext uri="{FF2B5EF4-FFF2-40B4-BE49-F238E27FC236}">
                      <a16:creationId xmlns:a16="http://schemas.microsoft.com/office/drawing/2014/main" id="{B9DC718D-4935-76F6-3BDB-B5D4BE92F568}"/>
                    </a:ext>
                  </a:extLst>
                </p14:cNvPr>
                <p14:cNvContentPartPr/>
                <p14:nvPr/>
              </p14:nvContentPartPr>
              <p14:xfrm>
                <a:off x="9375450" y="1984320"/>
                <a:ext cx="594360" cy="142920"/>
              </p14:xfrm>
            </p:contentPart>
          </mc:Choice>
          <mc:Fallback xmlns="">
            <p:pic>
              <p:nvPicPr>
                <p:cNvPr id="56" name="Ink 57">
                  <a:extLst>
                    <a:ext uri="{FF2B5EF4-FFF2-40B4-BE49-F238E27FC236}">
                      <a16:creationId xmlns:a16="http://schemas.microsoft.com/office/drawing/2014/main" id="{B9DC718D-4935-76F6-3BDB-B5D4BE92F5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359961" y="1968879"/>
                  <a:ext cx="624979" cy="1734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7" name="Ink 57">
                  <a:extLst>
                    <a:ext uri="{FF2B5EF4-FFF2-40B4-BE49-F238E27FC236}">
                      <a16:creationId xmlns:a16="http://schemas.microsoft.com/office/drawing/2014/main" id="{3A0659E6-FF7E-DAB3-FC71-BE233D69EE2E}"/>
                    </a:ext>
                  </a:extLst>
                </p14:cNvPr>
                <p14:cNvContentPartPr/>
                <p14:nvPr/>
              </p14:nvContentPartPr>
              <p14:xfrm>
                <a:off x="10121730" y="2025360"/>
                <a:ext cx="317520" cy="41760"/>
              </p14:xfrm>
            </p:contentPart>
          </mc:Choice>
          <mc:Fallback xmlns="">
            <p:pic>
              <p:nvPicPr>
                <p:cNvPr id="57" name="Ink 57">
                  <a:extLst>
                    <a:ext uri="{FF2B5EF4-FFF2-40B4-BE49-F238E27FC236}">
                      <a16:creationId xmlns:a16="http://schemas.microsoft.com/office/drawing/2014/main" id="{3A0659E6-FF7E-DAB3-FC71-BE233D69EE2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106268" y="2009745"/>
                  <a:ext cx="348085" cy="726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0" name="Ink 60">
                  <a:extLst>
                    <a:ext uri="{FF2B5EF4-FFF2-40B4-BE49-F238E27FC236}">
                      <a16:creationId xmlns:a16="http://schemas.microsoft.com/office/drawing/2014/main" id="{1854FC64-49D0-A4DC-D9E0-E5282F1A22CB}"/>
                    </a:ext>
                  </a:extLst>
                </p14:cNvPr>
                <p14:cNvContentPartPr/>
                <p14:nvPr/>
              </p14:nvContentPartPr>
              <p14:xfrm>
                <a:off x="10655250" y="968040"/>
                <a:ext cx="108360" cy="143280"/>
              </p14:xfrm>
            </p:contentPart>
          </mc:Choice>
          <mc:Fallback xmlns="">
            <p:pic>
              <p:nvPicPr>
                <p:cNvPr id="60" name="Ink 60">
                  <a:extLst>
                    <a:ext uri="{FF2B5EF4-FFF2-40B4-BE49-F238E27FC236}">
                      <a16:creationId xmlns:a16="http://schemas.microsoft.com/office/drawing/2014/main" id="{1854FC64-49D0-A4DC-D9E0-E5282F1A22C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639770" y="952560"/>
                  <a:ext cx="138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3" name="Ink 63">
                  <a:extLst>
                    <a:ext uri="{FF2B5EF4-FFF2-40B4-BE49-F238E27FC236}">
                      <a16:creationId xmlns:a16="http://schemas.microsoft.com/office/drawing/2014/main" id="{C8E88E1A-3351-C1F1-9132-A88963853DF4}"/>
                    </a:ext>
                  </a:extLst>
                </p14:cNvPr>
                <p14:cNvContentPartPr/>
                <p14:nvPr/>
              </p14:nvContentPartPr>
              <p14:xfrm>
                <a:off x="10682250" y="1187280"/>
                <a:ext cx="71640" cy="118080"/>
              </p14:xfrm>
            </p:contentPart>
          </mc:Choice>
          <mc:Fallback xmlns="">
            <p:pic>
              <p:nvPicPr>
                <p:cNvPr id="63" name="Ink 63">
                  <a:extLst>
                    <a:ext uri="{FF2B5EF4-FFF2-40B4-BE49-F238E27FC236}">
                      <a16:creationId xmlns:a16="http://schemas.microsoft.com/office/drawing/2014/main" id="{C8E88E1A-3351-C1F1-9132-A88963853DF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666770" y="1171800"/>
                  <a:ext cx="102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2" name="Ink 72">
                  <a:extLst>
                    <a:ext uri="{FF2B5EF4-FFF2-40B4-BE49-F238E27FC236}">
                      <a16:creationId xmlns:a16="http://schemas.microsoft.com/office/drawing/2014/main" id="{F98D4EBC-7A6F-4DB1-8F18-0FA66CD1DC46}"/>
                    </a:ext>
                  </a:extLst>
                </p14:cNvPr>
                <p14:cNvContentPartPr/>
                <p14:nvPr/>
              </p14:nvContentPartPr>
              <p14:xfrm>
                <a:off x="9820050" y="1774800"/>
                <a:ext cx="635400" cy="165240"/>
              </p14:xfrm>
            </p:contentPart>
          </mc:Choice>
          <mc:Fallback xmlns="">
            <p:pic>
              <p:nvPicPr>
                <p:cNvPr id="72" name="Ink 72">
                  <a:extLst>
                    <a:ext uri="{FF2B5EF4-FFF2-40B4-BE49-F238E27FC236}">
                      <a16:creationId xmlns:a16="http://schemas.microsoft.com/office/drawing/2014/main" id="{F98D4EBC-7A6F-4DB1-8F18-0FA66CD1DC4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804570" y="1759354"/>
                  <a:ext cx="666000" cy="195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1" name="Ink 81">
                  <a:extLst>
                    <a:ext uri="{FF2B5EF4-FFF2-40B4-BE49-F238E27FC236}">
                      <a16:creationId xmlns:a16="http://schemas.microsoft.com/office/drawing/2014/main" id="{579DF47A-7F83-7011-DD8F-3BDAB67CA7E0}"/>
                    </a:ext>
                  </a:extLst>
                </p14:cNvPr>
                <p14:cNvContentPartPr/>
                <p14:nvPr/>
              </p14:nvContentPartPr>
              <p14:xfrm>
                <a:off x="10039290" y="2165040"/>
                <a:ext cx="482760" cy="340200"/>
              </p14:xfrm>
            </p:contentPart>
          </mc:Choice>
          <mc:Fallback xmlns="">
            <p:pic>
              <p:nvPicPr>
                <p:cNvPr id="81" name="Ink 81">
                  <a:extLst>
                    <a:ext uri="{FF2B5EF4-FFF2-40B4-BE49-F238E27FC236}">
                      <a16:creationId xmlns:a16="http://schemas.microsoft.com/office/drawing/2014/main" id="{579DF47A-7F83-7011-DD8F-3BDAB67CA7E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23822" y="2149560"/>
                  <a:ext cx="513337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5" name="Ink 98">
                  <a:extLst>
                    <a:ext uri="{FF2B5EF4-FFF2-40B4-BE49-F238E27FC236}">
                      <a16:creationId xmlns:a16="http://schemas.microsoft.com/office/drawing/2014/main" id="{5934347D-50C9-852A-D346-0B70197F28EA}"/>
                    </a:ext>
                  </a:extLst>
                </p14:cNvPr>
                <p14:cNvContentPartPr/>
                <p14:nvPr/>
              </p14:nvContentPartPr>
              <p14:xfrm>
                <a:off x="9216690" y="1984320"/>
                <a:ext cx="86040" cy="70200"/>
              </p14:xfrm>
            </p:contentPart>
          </mc:Choice>
          <mc:Fallback xmlns="">
            <p:pic>
              <p:nvPicPr>
                <p:cNvPr id="95" name="Ink 98">
                  <a:extLst>
                    <a:ext uri="{FF2B5EF4-FFF2-40B4-BE49-F238E27FC236}">
                      <a16:creationId xmlns:a16="http://schemas.microsoft.com/office/drawing/2014/main" id="{5934347D-50C9-852A-D346-0B70197F28E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01210" y="1968840"/>
                  <a:ext cx="116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6" name="Ink 98">
                  <a:extLst>
                    <a:ext uri="{FF2B5EF4-FFF2-40B4-BE49-F238E27FC236}">
                      <a16:creationId xmlns:a16="http://schemas.microsoft.com/office/drawing/2014/main" id="{3E3009D3-7652-B10D-E153-6778D220AE43}"/>
                    </a:ext>
                  </a:extLst>
                </p14:cNvPr>
                <p14:cNvContentPartPr/>
                <p14:nvPr/>
              </p14:nvContentPartPr>
              <p14:xfrm>
                <a:off x="9477330" y="1831680"/>
                <a:ext cx="101520" cy="57600"/>
              </p14:xfrm>
            </p:contentPart>
          </mc:Choice>
          <mc:Fallback xmlns="">
            <p:pic>
              <p:nvPicPr>
                <p:cNvPr id="96" name="Ink 98">
                  <a:extLst>
                    <a:ext uri="{FF2B5EF4-FFF2-40B4-BE49-F238E27FC236}">
                      <a16:creationId xmlns:a16="http://schemas.microsoft.com/office/drawing/2014/main" id="{3E3009D3-7652-B10D-E153-6778D220AE4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61905" y="1816200"/>
                  <a:ext cx="132012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7" name="Ink 98">
                  <a:extLst>
                    <a:ext uri="{FF2B5EF4-FFF2-40B4-BE49-F238E27FC236}">
                      <a16:creationId xmlns:a16="http://schemas.microsoft.com/office/drawing/2014/main" id="{8568FFAD-8F9E-40B5-2F8E-01AA6F3B0AB1}"/>
                    </a:ext>
                  </a:extLst>
                </p14:cNvPr>
                <p14:cNvContentPartPr/>
                <p14:nvPr/>
              </p14:nvContentPartPr>
              <p14:xfrm>
                <a:off x="9480210" y="1596960"/>
                <a:ext cx="86040" cy="101880"/>
              </p14:xfrm>
            </p:contentPart>
          </mc:Choice>
          <mc:Fallback xmlns="">
            <p:pic>
              <p:nvPicPr>
                <p:cNvPr id="97" name="Ink 98">
                  <a:extLst>
                    <a:ext uri="{FF2B5EF4-FFF2-40B4-BE49-F238E27FC236}">
                      <a16:creationId xmlns:a16="http://schemas.microsoft.com/office/drawing/2014/main" id="{8568FFAD-8F9E-40B5-2F8E-01AA6F3B0A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64730" y="1581480"/>
                  <a:ext cx="116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8" name="Ink 98">
                  <a:extLst>
                    <a:ext uri="{FF2B5EF4-FFF2-40B4-BE49-F238E27FC236}">
                      <a16:creationId xmlns:a16="http://schemas.microsoft.com/office/drawing/2014/main" id="{8964959D-CCB3-F176-319E-F8F643E0E3AB}"/>
                    </a:ext>
                  </a:extLst>
                </p14:cNvPr>
                <p14:cNvContentPartPr/>
                <p14:nvPr/>
              </p14:nvContentPartPr>
              <p14:xfrm>
                <a:off x="9194730" y="1358640"/>
                <a:ext cx="66960" cy="57600"/>
              </p14:xfrm>
            </p:contentPart>
          </mc:Choice>
          <mc:Fallback xmlns="">
            <p:pic>
              <p:nvPicPr>
                <p:cNvPr id="98" name="Ink 98">
                  <a:extLst>
                    <a:ext uri="{FF2B5EF4-FFF2-40B4-BE49-F238E27FC236}">
                      <a16:creationId xmlns:a16="http://schemas.microsoft.com/office/drawing/2014/main" id="{8964959D-CCB3-F176-319E-F8F643E0E3A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179250" y="1343063"/>
                  <a:ext cx="97560" cy="88392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847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C72D69-5A41-671C-831F-270F7B2AC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4"/>
            <a:ext cx="11187112" cy="361959"/>
          </a:xfrm>
        </p:spPr>
        <p:txBody>
          <a:bodyPr/>
          <a:lstStyle/>
          <a:p>
            <a:r>
              <a:rPr lang="en-NL"/>
              <a:t>Groups as Categories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CF51A0D-7F45-328C-C1FB-31C43DD1D51F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95300" y="1719072"/>
                <a:ext cx="11406768" cy="4681727"/>
              </a:xfrm>
            </p:spPr>
            <p:txBody>
              <a:bodyPr/>
              <a:lstStyle/>
              <a:p>
                <a:r>
                  <a:rPr lang="en-NL"/>
                  <a:t>Classical definition: a set with an associative binary relation, identity maps, and inverses (…)</a:t>
                </a:r>
              </a:p>
              <a:p>
                <a:r>
                  <a:rPr lang="en-NL">
                    <a:solidFill>
                      <a:schemeClr val="accent1"/>
                    </a:solidFill>
                  </a:rPr>
                  <a:t>Isomorphism</a:t>
                </a:r>
                <a:r>
                  <a:rPr lang="en-NL"/>
                  <a:t>: a map f : A </a:t>
                </a:r>
                <a:r>
                  <a:rPr lang="en-NL">
                    <a:sym typeface="Wingdings" pitchFamily="2" charset="2"/>
                  </a:rPr>
                  <a:t> B in a category is called an isomorphism if there exists g : B  A s.t.</a:t>
                </a:r>
              </a:p>
              <a:p>
                <a:pPr marL="190500" lvl="1" indent="0" algn="ctr">
                  <a:buNone/>
                </a:pPr>
                <a:r>
                  <a:rPr lang="en-GB">
                    <a:sym typeface="Wingdings" pitchFamily="2" charset="2"/>
                  </a:rPr>
                  <a:t>g f = </a:t>
                </a:r>
                <a:r>
                  <a:rPr lang="en-GB" err="1">
                    <a:sym typeface="Wingdings" pitchFamily="2" charset="2"/>
                  </a:rPr>
                  <a:t>id</a:t>
                </a:r>
                <a:r>
                  <a:rPr lang="en-GB" baseline="-25000" err="1">
                    <a:sym typeface="Wingdings" pitchFamily="2" charset="2"/>
                  </a:rPr>
                  <a:t>A</a:t>
                </a:r>
                <a:r>
                  <a:rPr lang="en-GB">
                    <a:sym typeface="Wingdings" pitchFamily="2" charset="2"/>
                  </a:rPr>
                  <a:t>     and     f g = </a:t>
                </a:r>
                <a:r>
                  <a:rPr lang="en-GB" err="1">
                    <a:sym typeface="Wingdings" pitchFamily="2" charset="2"/>
                  </a:rPr>
                  <a:t>id</a:t>
                </a:r>
                <a:r>
                  <a:rPr lang="en-GB" baseline="-25000" err="1">
                    <a:sym typeface="Wingdings" pitchFamily="2" charset="2"/>
                  </a:rPr>
                  <a:t>B</a:t>
                </a:r>
                <a:endParaRPr lang="en-GB" baseline="-25000">
                  <a:sym typeface="Wingdings" pitchFamily="2" charset="2"/>
                </a:endParaRPr>
              </a:p>
              <a:p>
                <a:r>
                  <a:rPr lang="en-NL"/>
                  <a:t>Categorical definition: a category with </a:t>
                </a:r>
                <a:r>
                  <a:rPr lang="en-NL">
                    <a:solidFill>
                      <a:schemeClr val="accent1"/>
                    </a:solidFill>
                  </a:rPr>
                  <a:t>one object</a:t>
                </a:r>
                <a:r>
                  <a:rPr lang="en-NL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NL"/>
                  <a:t>, where each morphism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:⋆→⋆</m:t>
                    </m:r>
                  </m:oMath>
                </a14:m>
                <a:r>
                  <a:rPr lang="en-NL"/>
                  <a:t> is an </a:t>
                </a:r>
                <a:r>
                  <a:rPr lang="en-NL">
                    <a:solidFill>
                      <a:schemeClr val="accent1"/>
                    </a:solidFill>
                  </a:rPr>
                  <a:t>isomorphism</a:t>
                </a:r>
              </a:p>
              <a:p>
                <a:pPr lvl="1"/>
                <a:r>
                  <a:rPr lang="en-NL"/>
                  <a:t>✅ All arows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⋆→⋆</m:t>
                    </m:r>
                  </m:oMath>
                </a14:m>
                <a:r>
                  <a:rPr lang="en-NL">
                    <a:sym typeface="Wingdings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 ⋆→⋆</m:t>
                    </m:r>
                  </m:oMath>
                </a14:m>
                <a:r>
                  <a:rPr lang="en-NL">
                    <a:sym typeface="Wingdings" pitchFamily="2" charset="2"/>
                  </a:rPr>
                  <a:t> can be composed and composition is associative</a:t>
                </a:r>
                <a:endParaRPr lang="en-NL"/>
              </a:p>
              <a:p>
                <a:pPr lvl="1"/>
                <a:r>
                  <a:rPr lang="en-NL"/>
                  <a:t>✅ G has an identity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id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 ⋆→⋆ </m:t>
                    </m:r>
                  </m:oMath>
                </a14:m>
                <a:endParaRPr lang="en-NL"/>
              </a:p>
              <a:p>
                <a:pPr lvl="1"/>
                <a:r>
                  <a:rPr lang="en-NL"/>
                  <a:t>✅ Since all arrows are iso, we have inverses</a:t>
                </a:r>
              </a:p>
              <a:p>
                <a:r>
                  <a:rPr lang="en-NL"/>
                  <a:t>Note: group as category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NL"/>
                  <a:t> category of groups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CF51A0D-7F45-328C-C1FB-31C43DD1D5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95300" y="1719072"/>
                <a:ext cx="11406768" cy="4681727"/>
              </a:xfrm>
              <a:blipFill>
                <a:blip r:embed="rId2"/>
                <a:stretch>
                  <a:fillRect l="-1283" t="-2083" r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4">
            <a:extLst>
              <a:ext uri="{FF2B5EF4-FFF2-40B4-BE49-F238E27FC236}">
                <a16:creationId xmlns:a16="http://schemas.microsoft.com/office/drawing/2014/main" id="{744A270F-D32F-3969-5DF5-FFD25F986E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4EB2E0-6615-435D-CF87-ABF518EB60D2}"/>
              </a:ext>
            </a:extLst>
          </p:cNvPr>
          <p:cNvGrpSpPr/>
          <p:nvPr/>
        </p:nvGrpSpPr>
        <p:grpSpPr>
          <a:xfrm>
            <a:off x="6994212" y="3814116"/>
            <a:ext cx="3008098" cy="2087089"/>
            <a:chOff x="4591951" y="4417620"/>
            <a:chExt cx="3008098" cy="20870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DFB0B5F-E5CD-5625-FAB5-6C4EDDB74F38}"/>
                </a:ext>
              </a:extLst>
            </p:cNvPr>
            <p:cNvGrpSpPr/>
            <p:nvPr/>
          </p:nvGrpSpPr>
          <p:grpSpPr>
            <a:xfrm>
              <a:off x="4591951" y="4417620"/>
              <a:ext cx="3008098" cy="2087089"/>
              <a:chOff x="7778045" y="642644"/>
              <a:chExt cx="3918655" cy="2786356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A4BE9C59-BC66-7DE2-46A9-C40F797E1FD5}"/>
                  </a:ext>
                </a:extLst>
              </p:cNvPr>
              <p:cNvSpPr/>
              <p:nvPr/>
            </p:nvSpPr>
            <p:spPr>
              <a:xfrm>
                <a:off x="7778045" y="642644"/>
                <a:ext cx="3918655" cy="2786356"/>
              </a:xfrm>
              <a:prstGeom prst="round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6000"/>
                  </a:lnSpc>
                </a:pPr>
                <a:endParaRPr lang="en-NL" err="1">
                  <a:solidFill>
                    <a:schemeClr val="bg1"/>
                  </a:solidFill>
                  <a:latin typeface="Microsoft Sans Serif"/>
                  <a:cs typeface="Microsoft Sans Serif" panose="020B060402020202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0E6D1F-8773-301B-F7D8-8D19630AF462}"/>
                  </a:ext>
                </a:extLst>
              </p:cNvPr>
              <p:cNvSpPr txBox="1"/>
              <p:nvPr/>
            </p:nvSpPr>
            <p:spPr>
              <a:xfrm>
                <a:off x="7972928" y="1629035"/>
                <a:ext cx="722489" cy="813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NL" sz="4000" b="1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  <a:cs typeface="Microsoft Sans Serif" panose="020B0604020202020204" pitchFamily="34" charset="0"/>
                  </a:rPr>
                  <a:t>G</a:t>
                </a:r>
                <a:endParaRPr lang="en-NL" sz="40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C65AB8B-7322-3197-82F5-BFAFE54D2B06}"/>
                    </a:ext>
                  </a:extLst>
                </p:cNvPr>
                <p:cNvSpPr txBox="1"/>
                <p:nvPr/>
              </p:nvSpPr>
              <p:spPr>
                <a:xfrm>
                  <a:off x="5892800" y="5343829"/>
                  <a:ext cx="4064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oMath>
                    </m:oMathPara>
                  </a14:m>
                  <a:endParaRPr lang="en-NL" sz="180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C65AB8B-7322-3197-82F5-BFAFE54D2B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2800" y="5343829"/>
                  <a:ext cx="40640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Graphic 29" descr="Line arrow: Rotate left outline">
              <a:extLst>
                <a:ext uri="{FF2B5EF4-FFF2-40B4-BE49-F238E27FC236}">
                  <a16:creationId xmlns:a16="http://schemas.microsoft.com/office/drawing/2014/main" id="{AA138ED8-642F-6284-579C-5B3A7EFCD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00338" y="5206502"/>
              <a:ext cx="294244" cy="294244"/>
            </a:xfrm>
            <a:prstGeom prst="rect">
              <a:avLst/>
            </a:prstGeom>
          </p:spPr>
        </p:pic>
        <p:pic>
          <p:nvPicPr>
            <p:cNvPr id="31" name="Graphic 30" descr="Line arrow: Rotate left outline">
              <a:extLst>
                <a:ext uri="{FF2B5EF4-FFF2-40B4-BE49-F238E27FC236}">
                  <a16:creationId xmlns:a16="http://schemas.microsoft.com/office/drawing/2014/main" id="{60F36649-AF23-6CF3-CCB2-700A45850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7320194">
              <a:off x="5762402" y="5353624"/>
              <a:ext cx="294244" cy="294244"/>
            </a:xfrm>
            <a:prstGeom prst="rect">
              <a:avLst/>
            </a:prstGeom>
          </p:spPr>
        </p:pic>
        <p:pic>
          <p:nvPicPr>
            <p:cNvPr id="32" name="Graphic 31" descr="Line arrow: Rotate left outline">
              <a:extLst>
                <a:ext uri="{FF2B5EF4-FFF2-40B4-BE49-F238E27FC236}">
                  <a16:creationId xmlns:a16="http://schemas.microsoft.com/office/drawing/2014/main" id="{1C44F0C8-C021-35B9-065A-6A06A0911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6636486">
              <a:off x="6086965" y="5422539"/>
              <a:ext cx="294244" cy="294244"/>
            </a:xfrm>
            <a:prstGeom prst="rect">
              <a:avLst/>
            </a:prstGeom>
          </p:spPr>
        </p:pic>
        <p:pic>
          <p:nvPicPr>
            <p:cNvPr id="33" name="Graphic 32" descr="Line arrow: Rotate left outline">
              <a:extLst>
                <a:ext uri="{FF2B5EF4-FFF2-40B4-BE49-F238E27FC236}">
                  <a16:creationId xmlns:a16="http://schemas.microsoft.com/office/drawing/2014/main" id="{BC3379B4-6AE0-36F7-7E64-FE35199C1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1052701">
              <a:off x="5874742" y="5581830"/>
              <a:ext cx="294244" cy="294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015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A4F475-8C02-8201-4EBF-EF7D770FDB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273345-91DB-3433-0764-C68566F2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4"/>
            <a:ext cx="11187112" cy="361959"/>
          </a:xfrm>
        </p:spPr>
        <p:txBody>
          <a:bodyPr/>
          <a:lstStyle/>
          <a:p>
            <a:r>
              <a:rPr lang="en-NL"/>
              <a:t>Path category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31C0E02-D405-E60D-9362-E9C232137670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NL" dirty="0"/>
                  <a:t>Topological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endParaRPr lang="en-NL" dirty="0"/>
              </a:p>
              <a:p>
                <a:r>
                  <a:rPr lang="en-NL" dirty="0"/>
                  <a:t>Category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dirty="0"/>
              </a:p>
              <a:p>
                <a:pPr lvl="1"/>
                <a:r>
                  <a:rPr lang="en-NL" dirty="0"/>
                  <a:t>Objects are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NL" dirty="0"/>
              </a:p>
              <a:p>
                <a:pPr lvl="1"/>
                <a:r>
                  <a:rPr lang="en-NL" dirty="0"/>
                  <a:t>Morphisms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NL" dirty="0"/>
                  <a:t> are paths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NL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NL" dirty="0"/>
              </a:p>
              <a:p>
                <a:pPr lvl="2"/>
                <a:r>
                  <a:rPr lang="en-NL" dirty="0"/>
                  <a:t>Continuous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NL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NL" dirty="0"/>
              </a:p>
              <a:p>
                <a:pPr lvl="1"/>
                <a:r>
                  <a:rPr lang="en-NL" dirty="0"/>
                  <a:t>Composition: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NL" dirty="0"/>
                  <a:t>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endParaRPr lang="en-NL" dirty="0"/>
              </a:p>
              <a:p>
                <a:r>
                  <a:rPr lang="en-NL" b="0" dirty="0"/>
                  <a:t>Not associat</a:t>
                </a:r>
                <a:r>
                  <a:rPr lang="en-NL" dirty="0"/>
                  <a:t>ive: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:1→2,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:2→3,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:3→4</m:t>
                    </m:r>
                  </m:oMath>
                </a14:m>
                <a:r>
                  <a:rPr lang="en-NL" b="0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NL" b="0" dirty="0"/>
              </a:p>
              <a:p>
                <a:r>
                  <a:rPr lang="en-NL" dirty="0"/>
                  <a:t>Solution: take ”thin homotopies” of paths</a:t>
                </a:r>
              </a:p>
              <a:p>
                <a:pPr lvl="1"/>
                <a:r>
                  <a:rPr lang="en-NL" b="0" dirty="0"/>
                  <a:t>Make equal paths that differ by reparametr</a:t>
                </a:r>
                <a:r>
                  <a:rPr lang="en-NL" dirty="0"/>
                  <a:t>ization</a:t>
                </a:r>
              </a:p>
              <a:p>
                <a:pPr lvl="1"/>
                <a:r>
                  <a:rPr lang="en-NL" b="0" dirty="0"/>
                  <a:t>Each path </a:t>
                </a:r>
                <a:r>
                  <a:rPr lang="en-NL" dirty="0"/>
                  <a:t>has an inverse: reversal</a:t>
                </a:r>
                <a:endParaRPr lang="en-NL" b="0" dirty="0"/>
              </a:p>
              <a:p>
                <a:pPr lvl="5"/>
                <a:endParaRPr lang="en-NL" b="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31C0E02-D405-E60D-9362-E9C2321376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308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4">
            <a:extLst>
              <a:ext uri="{FF2B5EF4-FFF2-40B4-BE49-F238E27FC236}">
                <a16:creationId xmlns:a16="http://schemas.microsoft.com/office/drawing/2014/main" id="{44F98054-E751-6475-9FD2-4B937CA60A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795878-A49B-7A1F-94DA-35B33383D907}"/>
                  </a:ext>
                </a:extLst>
              </p14:cNvPr>
              <p14:cNvContentPartPr/>
              <p14:nvPr/>
            </p14:nvContentPartPr>
            <p14:xfrm>
              <a:off x="4481300" y="1085501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795878-A49B-7A1F-94DA-35B33383D9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2300" y="107650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910EFC72-E80D-F673-F3F7-DB18F12704EA}"/>
              </a:ext>
            </a:extLst>
          </p:cNvPr>
          <p:cNvGrpSpPr/>
          <p:nvPr/>
        </p:nvGrpSpPr>
        <p:grpSpPr>
          <a:xfrm>
            <a:off x="7260283" y="433931"/>
            <a:ext cx="2763000" cy="2547720"/>
            <a:chOff x="7260283" y="433931"/>
            <a:chExt cx="2763000" cy="254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10">
                  <a:extLst>
                    <a:ext uri="{FF2B5EF4-FFF2-40B4-BE49-F238E27FC236}">
                      <a16:creationId xmlns:a16="http://schemas.microsoft.com/office/drawing/2014/main" id="{3B7B71F7-5A5E-7A4C-55F0-6EB5570DEF2B}"/>
                    </a:ext>
                  </a:extLst>
                </p14:cNvPr>
                <p14:cNvContentPartPr/>
                <p14:nvPr/>
              </p14:nvContentPartPr>
              <p14:xfrm>
                <a:off x="7260283" y="433931"/>
                <a:ext cx="2763000" cy="2547720"/>
              </p14:xfrm>
            </p:contentPart>
          </mc:Choice>
          <mc:Fallback xmlns="">
            <p:pic>
              <p:nvPicPr>
                <p:cNvPr id="10" name="Ink 10">
                  <a:extLst>
                    <a:ext uri="{FF2B5EF4-FFF2-40B4-BE49-F238E27FC236}">
                      <a16:creationId xmlns:a16="http://schemas.microsoft.com/office/drawing/2014/main" id="{3B7B71F7-5A5E-7A4C-55F0-6EB5570DEF2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44803" y="418449"/>
                  <a:ext cx="2793600" cy="25783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FADE3EC-8661-9613-EBF7-968FB25F11F1}"/>
                    </a:ext>
                  </a:extLst>
                </p14:cNvPr>
                <p14:cNvContentPartPr/>
                <p14:nvPr/>
              </p14:nvContentPartPr>
              <p14:xfrm>
                <a:off x="7945723" y="2047451"/>
                <a:ext cx="16920" cy="16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FADE3EC-8661-9613-EBF7-968FB25F11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30243" y="2031971"/>
                  <a:ext cx="47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3" name="Ink 24">
                  <a:extLst>
                    <a:ext uri="{FF2B5EF4-FFF2-40B4-BE49-F238E27FC236}">
                      <a16:creationId xmlns:a16="http://schemas.microsoft.com/office/drawing/2014/main" id="{7BC4B57F-CA5A-36B3-7A47-4A38A9D5AEA8}"/>
                    </a:ext>
                  </a:extLst>
                </p14:cNvPr>
                <p14:cNvContentPartPr/>
                <p14:nvPr/>
              </p14:nvContentPartPr>
              <p14:xfrm>
                <a:off x="8011963" y="1400891"/>
                <a:ext cx="1265760" cy="602640"/>
              </p14:xfrm>
            </p:contentPart>
          </mc:Choice>
          <mc:Fallback xmlns="">
            <p:pic>
              <p:nvPicPr>
                <p:cNvPr id="23" name="Ink 24">
                  <a:extLst>
                    <a:ext uri="{FF2B5EF4-FFF2-40B4-BE49-F238E27FC236}">
                      <a16:creationId xmlns:a16="http://schemas.microsoft.com/office/drawing/2014/main" id="{7BC4B57F-CA5A-36B3-7A47-4A38A9D5AEA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96483" y="1385411"/>
                  <a:ext cx="129636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4" name="Ink 24">
                  <a:extLst>
                    <a:ext uri="{FF2B5EF4-FFF2-40B4-BE49-F238E27FC236}">
                      <a16:creationId xmlns:a16="http://schemas.microsoft.com/office/drawing/2014/main" id="{F8ABB7FA-E1F6-2AA9-C850-72CA0083DE01}"/>
                    </a:ext>
                  </a:extLst>
                </p14:cNvPr>
                <p14:cNvContentPartPr/>
                <p14:nvPr/>
              </p14:nvContentPartPr>
              <p14:xfrm>
                <a:off x="7746643" y="2207651"/>
                <a:ext cx="127440" cy="160560"/>
              </p14:xfrm>
            </p:contentPart>
          </mc:Choice>
          <mc:Fallback xmlns="">
            <p:pic>
              <p:nvPicPr>
                <p:cNvPr id="24" name="Ink 24">
                  <a:extLst>
                    <a:ext uri="{FF2B5EF4-FFF2-40B4-BE49-F238E27FC236}">
                      <a16:creationId xmlns:a16="http://schemas.microsoft.com/office/drawing/2014/main" id="{F8ABB7FA-E1F6-2AA9-C850-72CA0083DE0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31163" y="2192171"/>
                  <a:ext cx="15804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7DEBAEB-9AF6-A069-2726-D8ED1DD85CA9}"/>
              </a:ext>
            </a:extLst>
          </p:cNvPr>
          <p:cNvGrpSpPr/>
          <p:nvPr/>
        </p:nvGrpSpPr>
        <p:grpSpPr>
          <a:xfrm>
            <a:off x="7382749" y="3494281"/>
            <a:ext cx="3394440" cy="2553840"/>
            <a:chOff x="7382749" y="3494281"/>
            <a:chExt cx="3394440" cy="255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D5FF860-F1B7-CEE5-3FF9-A52527A18FC8}"/>
                    </a:ext>
                  </a:extLst>
                </p14:cNvPr>
                <p14:cNvContentPartPr/>
                <p14:nvPr/>
              </p14:nvContentPartPr>
              <p14:xfrm>
                <a:off x="7674709" y="3897121"/>
                <a:ext cx="2477520" cy="1742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D5FF860-F1B7-CEE5-3FF9-A52527A18FC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59229" y="3881641"/>
                  <a:ext cx="2508120" cy="177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8E24D84-B93C-1321-5B8B-B6E979B43A78}"/>
                    </a:ext>
                  </a:extLst>
                </p14:cNvPr>
                <p14:cNvContentPartPr/>
                <p14:nvPr/>
              </p14:nvContentPartPr>
              <p14:xfrm>
                <a:off x="10147189" y="5478601"/>
                <a:ext cx="10440" cy="126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8E24D84-B93C-1321-5B8B-B6E979B43A7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31709" y="5463121"/>
                  <a:ext cx="41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9A64D16-4241-FC94-49F4-DB729A67E215}"/>
                    </a:ext>
                  </a:extLst>
                </p14:cNvPr>
                <p14:cNvContentPartPr/>
                <p14:nvPr/>
              </p14:nvContentPartPr>
              <p14:xfrm>
                <a:off x="7699909" y="5780641"/>
                <a:ext cx="131400" cy="126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9A64D16-4241-FC94-49F4-DB729A67E2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84429" y="5765161"/>
                  <a:ext cx="162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9DDDBC6-F885-D5A6-5FCC-6FC6DBBBCCDB}"/>
                    </a:ext>
                  </a:extLst>
                </p14:cNvPr>
                <p14:cNvContentPartPr/>
                <p14:nvPr/>
              </p14:nvContentPartPr>
              <p14:xfrm>
                <a:off x="10076989" y="5720161"/>
                <a:ext cx="25560" cy="126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9DDDBC6-F885-D5A6-5FCC-6FC6DBBBCCD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061509" y="5704637"/>
                  <a:ext cx="56160" cy="157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9">
                  <a:extLst>
                    <a:ext uri="{FF2B5EF4-FFF2-40B4-BE49-F238E27FC236}">
                      <a16:creationId xmlns:a16="http://schemas.microsoft.com/office/drawing/2014/main" id="{C1CA611B-6D0D-7623-3D88-2E7C23CCD93F}"/>
                    </a:ext>
                  </a:extLst>
                </p14:cNvPr>
                <p14:cNvContentPartPr/>
                <p14:nvPr/>
              </p14:nvContentPartPr>
              <p14:xfrm>
                <a:off x="10358869" y="5568961"/>
                <a:ext cx="116280" cy="186840"/>
              </p14:xfrm>
            </p:contentPart>
          </mc:Choice>
          <mc:Fallback xmlns="">
            <p:pic>
              <p:nvPicPr>
                <p:cNvPr id="19" name="Ink 19">
                  <a:extLst>
                    <a:ext uri="{FF2B5EF4-FFF2-40B4-BE49-F238E27FC236}">
                      <a16:creationId xmlns:a16="http://schemas.microsoft.com/office/drawing/2014/main" id="{C1CA611B-6D0D-7623-3D88-2E7C23CCD9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343389" y="5553481"/>
                  <a:ext cx="146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5">
                  <a:extLst>
                    <a:ext uri="{FF2B5EF4-FFF2-40B4-BE49-F238E27FC236}">
                      <a16:creationId xmlns:a16="http://schemas.microsoft.com/office/drawing/2014/main" id="{4A265AF5-5498-D675-272D-A4FF7E70E470}"/>
                    </a:ext>
                  </a:extLst>
                </p14:cNvPr>
                <p14:cNvContentPartPr/>
                <p14:nvPr/>
              </p14:nvContentPartPr>
              <p14:xfrm>
                <a:off x="7514149" y="3494281"/>
                <a:ext cx="165960" cy="199080"/>
              </p14:xfrm>
            </p:contentPart>
          </mc:Choice>
          <mc:Fallback xmlns="">
            <p:pic>
              <p:nvPicPr>
                <p:cNvPr id="25" name="Ink 25">
                  <a:extLst>
                    <a:ext uri="{FF2B5EF4-FFF2-40B4-BE49-F238E27FC236}">
                      <a16:creationId xmlns:a16="http://schemas.microsoft.com/office/drawing/2014/main" id="{4A265AF5-5498-D675-272D-A4FF7E70E47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98669" y="3478773"/>
                  <a:ext cx="196560" cy="229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Ink 28">
                  <a:extLst>
                    <a:ext uri="{FF2B5EF4-FFF2-40B4-BE49-F238E27FC236}">
                      <a16:creationId xmlns:a16="http://schemas.microsoft.com/office/drawing/2014/main" id="{E382017D-9A63-2169-E8D9-4BE7E58D30C8}"/>
                    </a:ext>
                  </a:extLst>
                </p14:cNvPr>
                <p14:cNvContentPartPr/>
                <p14:nvPr/>
              </p14:nvContentPartPr>
              <p14:xfrm>
                <a:off x="7488229" y="5367721"/>
                <a:ext cx="327240" cy="86040"/>
              </p14:xfrm>
            </p:contentPart>
          </mc:Choice>
          <mc:Fallback xmlns="">
            <p:pic>
              <p:nvPicPr>
                <p:cNvPr id="28" name="Ink 28">
                  <a:extLst>
                    <a:ext uri="{FF2B5EF4-FFF2-40B4-BE49-F238E27FC236}">
                      <a16:creationId xmlns:a16="http://schemas.microsoft.com/office/drawing/2014/main" id="{E382017D-9A63-2169-E8D9-4BE7E58D30C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72749" y="5352241"/>
                  <a:ext cx="357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6" name="Ink 38">
                  <a:extLst>
                    <a:ext uri="{FF2B5EF4-FFF2-40B4-BE49-F238E27FC236}">
                      <a16:creationId xmlns:a16="http://schemas.microsoft.com/office/drawing/2014/main" id="{A75538A2-01DB-5C94-B19A-1A307D7A9755}"/>
                    </a:ext>
                  </a:extLst>
                </p14:cNvPr>
                <p14:cNvContentPartPr/>
                <p14:nvPr/>
              </p14:nvContentPartPr>
              <p14:xfrm>
                <a:off x="7422709" y="4048321"/>
                <a:ext cx="292680" cy="161640"/>
              </p14:xfrm>
            </p:contentPart>
          </mc:Choice>
          <mc:Fallback xmlns="">
            <p:pic>
              <p:nvPicPr>
                <p:cNvPr id="36" name="Ink 38">
                  <a:extLst>
                    <a:ext uri="{FF2B5EF4-FFF2-40B4-BE49-F238E27FC236}">
                      <a16:creationId xmlns:a16="http://schemas.microsoft.com/office/drawing/2014/main" id="{A75538A2-01DB-5C94-B19A-1A307D7A975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07210" y="4032841"/>
                  <a:ext cx="323318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7" name="Ink 38">
                  <a:extLst>
                    <a:ext uri="{FF2B5EF4-FFF2-40B4-BE49-F238E27FC236}">
                      <a16:creationId xmlns:a16="http://schemas.microsoft.com/office/drawing/2014/main" id="{36BCEBFD-C0D2-AA16-ABFF-D558D5222169}"/>
                    </a:ext>
                  </a:extLst>
                </p14:cNvPr>
                <p14:cNvContentPartPr/>
                <p14:nvPr/>
              </p14:nvContentPartPr>
              <p14:xfrm>
                <a:off x="7382749" y="4486441"/>
                <a:ext cx="307440" cy="136440"/>
              </p14:xfrm>
            </p:contentPart>
          </mc:Choice>
          <mc:Fallback xmlns="">
            <p:pic>
              <p:nvPicPr>
                <p:cNvPr id="37" name="Ink 38">
                  <a:extLst>
                    <a:ext uri="{FF2B5EF4-FFF2-40B4-BE49-F238E27FC236}">
                      <a16:creationId xmlns:a16="http://schemas.microsoft.com/office/drawing/2014/main" id="{36BCEBFD-C0D2-AA16-ABFF-D558D522216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67269" y="4470961"/>
                  <a:ext cx="338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8" name="Ink 38">
                  <a:extLst>
                    <a:ext uri="{FF2B5EF4-FFF2-40B4-BE49-F238E27FC236}">
                      <a16:creationId xmlns:a16="http://schemas.microsoft.com/office/drawing/2014/main" id="{694994CD-8C04-7FF2-D4F3-C0CB42780A15}"/>
                    </a:ext>
                  </a:extLst>
                </p14:cNvPr>
                <p14:cNvContentPartPr/>
                <p14:nvPr/>
              </p14:nvContentPartPr>
              <p14:xfrm>
                <a:off x="7433509" y="4924561"/>
                <a:ext cx="332280" cy="101160"/>
              </p14:xfrm>
            </p:contentPart>
          </mc:Choice>
          <mc:Fallback xmlns="">
            <p:pic>
              <p:nvPicPr>
                <p:cNvPr id="38" name="Ink 38">
                  <a:extLst>
                    <a:ext uri="{FF2B5EF4-FFF2-40B4-BE49-F238E27FC236}">
                      <a16:creationId xmlns:a16="http://schemas.microsoft.com/office/drawing/2014/main" id="{694994CD-8C04-7FF2-D4F3-C0CB42780A1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18012" y="4909081"/>
                  <a:ext cx="362913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9" name="Ink 50">
                  <a:extLst>
                    <a:ext uri="{FF2B5EF4-FFF2-40B4-BE49-F238E27FC236}">
                      <a16:creationId xmlns:a16="http://schemas.microsoft.com/office/drawing/2014/main" id="{2E6CBFD1-F991-2AB0-A8DC-5C7FB9197EAD}"/>
                    </a:ext>
                  </a:extLst>
                </p14:cNvPr>
                <p14:cNvContentPartPr/>
                <p14:nvPr/>
              </p14:nvContentPartPr>
              <p14:xfrm>
                <a:off x="9412069" y="5548801"/>
                <a:ext cx="156600" cy="464040"/>
              </p14:xfrm>
            </p:contentPart>
          </mc:Choice>
          <mc:Fallback xmlns="">
            <p:pic>
              <p:nvPicPr>
                <p:cNvPr id="49" name="Ink 50">
                  <a:extLst>
                    <a:ext uri="{FF2B5EF4-FFF2-40B4-BE49-F238E27FC236}">
                      <a16:creationId xmlns:a16="http://schemas.microsoft.com/office/drawing/2014/main" id="{2E6CBFD1-F991-2AB0-A8DC-5C7FB9197EA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96553" y="5533309"/>
                  <a:ext cx="187271" cy="494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0" name="Ink 50">
                  <a:extLst>
                    <a:ext uri="{FF2B5EF4-FFF2-40B4-BE49-F238E27FC236}">
                      <a16:creationId xmlns:a16="http://schemas.microsoft.com/office/drawing/2014/main" id="{6D685AA4-2FA7-54F7-8C03-8103373415FE}"/>
                    </a:ext>
                  </a:extLst>
                </p14:cNvPr>
                <p14:cNvContentPartPr/>
                <p14:nvPr/>
              </p14:nvContentPartPr>
              <p14:xfrm>
                <a:off x="8928589" y="5563921"/>
                <a:ext cx="111240" cy="448560"/>
              </p14:xfrm>
            </p:contentPart>
          </mc:Choice>
          <mc:Fallback xmlns="">
            <p:pic>
              <p:nvPicPr>
                <p:cNvPr id="50" name="Ink 50">
                  <a:extLst>
                    <a:ext uri="{FF2B5EF4-FFF2-40B4-BE49-F238E27FC236}">
                      <a16:creationId xmlns:a16="http://schemas.microsoft.com/office/drawing/2014/main" id="{6D685AA4-2FA7-54F7-8C03-8103373415F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13059" y="5548441"/>
                  <a:ext cx="141939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5" name="Ink 55">
                  <a:extLst>
                    <a:ext uri="{FF2B5EF4-FFF2-40B4-BE49-F238E27FC236}">
                      <a16:creationId xmlns:a16="http://schemas.microsoft.com/office/drawing/2014/main" id="{AEAB6B52-CD8A-F3A0-629D-F4C52287EB3A}"/>
                    </a:ext>
                  </a:extLst>
                </p14:cNvPr>
                <p14:cNvContentPartPr/>
                <p14:nvPr/>
              </p14:nvContentPartPr>
              <p14:xfrm>
                <a:off x="8178349" y="5579041"/>
                <a:ext cx="131400" cy="469080"/>
              </p14:xfrm>
            </p:contentPart>
          </mc:Choice>
          <mc:Fallback xmlns="">
            <p:pic>
              <p:nvPicPr>
                <p:cNvPr id="55" name="Ink 55">
                  <a:extLst>
                    <a:ext uri="{FF2B5EF4-FFF2-40B4-BE49-F238E27FC236}">
                      <a16:creationId xmlns:a16="http://schemas.microsoft.com/office/drawing/2014/main" id="{AEAB6B52-CD8A-F3A0-629D-F4C52287EB3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62869" y="5563549"/>
                  <a:ext cx="162000" cy="499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93D472C-584B-B73C-12F2-65BD1779BFF5}"/>
                    </a:ext>
                  </a:extLst>
                </p14:cNvPr>
                <p14:cNvContentPartPr/>
                <p14:nvPr/>
              </p14:nvContentPartPr>
              <p14:xfrm>
                <a:off x="7841029" y="4934641"/>
                <a:ext cx="1027080" cy="468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93D472C-584B-B73C-12F2-65BD1779BFF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25549" y="4919161"/>
                  <a:ext cx="105768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075B2EE-9EE0-DCB3-EA88-50D0F100EC5E}"/>
                    </a:ext>
                  </a:extLst>
                </p14:cNvPr>
                <p14:cNvContentPartPr/>
                <p14:nvPr/>
              </p14:nvContentPartPr>
              <p14:xfrm>
                <a:off x="8898349" y="4068481"/>
                <a:ext cx="997560" cy="836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075B2EE-9EE0-DCB3-EA88-50D0F100EC5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82869" y="4053001"/>
                  <a:ext cx="1028160" cy="86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1" name="Ink 61">
                  <a:extLst>
                    <a:ext uri="{FF2B5EF4-FFF2-40B4-BE49-F238E27FC236}">
                      <a16:creationId xmlns:a16="http://schemas.microsoft.com/office/drawing/2014/main" id="{6A1D743D-E0E4-D6CE-D0F0-0C4A1DD0F4DA}"/>
                    </a:ext>
                  </a:extLst>
                </p14:cNvPr>
                <p14:cNvContentPartPr/>
                <p14:nvPr/>
              </p14:nvContentPartPr>
              <p14:xfrm>
                <a:off x="10041709" y="4333081"/>
                <a:ext cx="415080" cy="204120"/>
              </p14:xfrm>
            </p:contentPart>
          </mc:Choice>
          <mc:Fallback xmlns="">
            <p:pic>
              <p:nvPicPr>
                <p:cNvPr id="61" name="Ink 61">
                  <a:extLst>
                    <a:ext uri="{FF2B5EF4-FFF2-40B4-BE49-F238E27FC236}">
                      <a16:creationId xmlns:a16="http://schemas.microsoft.com/office/drawing/2014/main" id="{6A1D743D-E0E4-D6CE-D0F0-0C4A1DD0F4D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26229" y="4317601"/>
                  <a:ext cx="4456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6" name="Ink 66">
                  <a:extLst>
                    <a:ext uri="{FF2B5EF4-FFF2-40B4-BE49-F238E27FC236}">
                      <a16:creationId xmlns:a16="http://schemas.microsoft.com/office/drawing/2014/main" id="{A033AD72-8B14-E8C6-2489-213773EBC2FF}"/>
                    </a:ext>
                  </a:extLst>
                </p14:cNvPr>
                <p14:cNvContentPartPr/>
                <p14:nvPr/>
              </p14:nvContentPartPr>
              <p14:xfrm>
                <a:off x="10046749" y="4229401"/>
                <a:ext cx="564480" cy="272160"/>
              </p14:xfrm>
            </p:contentPart>
          </mc:Choice>
          <mc:Fallback xmlns="">
            <p:pic>
              <p:nvPicPr>
                <p:cNvPr id="66" name="Ink 66">
                  <a:extLst>
                    <a:ext uri="{FF2B5EF4-FFF2-40B4-BE49-F238E27FC236}">
                      <a16:creationId xmlns:a16="http://schemas.microsoft.com/office/drawing/2014/main" id="{A033AD72-8B14-E8C6-2489-213773EBC2F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31269" y="4213921"/>
                  <a:ext cx="5950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9" name="Ink 69">
                  <a:extLst>
                    <a:ext uri="{FF2B5EF4-FFF2-40B4-BE49-F238E27FC236}">
                      <a16:creationId xmlns:a16="http://schemas.microsoft.com/office/drawing/2014/main" id="{2C07110F-698C-30BA-DC62-80948BA91102}"/>
                    </a:ext>
                  </a:extLst>
                </p14:cNvPr>
                <p14:cNvContentPartPr/>
                <p14:nvPr/>
              </p14:nvContentPartPr>
              <p14:xfrm>
                <a:off x="7810789" y="4038241"/>
                <a:ext cx="2080080" cy="1370160"/>
              </p14:xfrm>
            </p:contentPart>
          </mc:Choice>
          <mc:Fallback xmlns="">
            <p:pic>
              <p:nvPicPr>
                <p:cNvPr id="69" name="Ink 69">
                  <a:extLst>
                    <a:ext uri="{FF2B5EF4-FFF2-40B4-BE49-F238E27FC236}">
                      <a16:creationId xmlns:a16="http://schemas.microsoft.com/office/drawing/2014/main" id="{2C07110F-698C-30BA-DC62-80948BA9110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95312" y="4022761"/>
                  <a:ext cx="2110675" cy="14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2" name="Ink 72">
                  <a:extLst>
                    <a:ext uri="{FF2B5EF4-FFF2-40B4-BE49-F238E27FC236}">
                      <a16:creationId xmlns:a16="http://schemas.microsoft.com/office/drawing/2014/main" id="{2629AB4B-78EB-DB1B-6154-12241FA7408E}"/>
                    </a:ext>
                  </a:extLst>
                </p14:cNvPr>
                <p14:cNvContentPartPr/>
                <p14:nvPr/>
              </p14:nvContentPartPr>
              <p14:xfrm>
                <a:off x="9140269" y="3681121"/>
                <a:ext cx="262080" cy="155880"/>
              </p14:xfrm>
            </p:contentPart>
          </mc:Choice>
          <mc:Fallback xmlns="">
            <p:pic>
              <p:nvPicPr>
                <p:cNvPr id="72" name="Ink 72">
                  <a:extLst>
                    <a:ext uri="{FF2B5EF4-FFF2-40B4-BE49-F238E27FC236}">
                      <a16:creationId xmlns:a16="http://schemas.microsoft.com/office/drawing/2014/main" id="{2629AB4B-78EB-DB1B-6154-12241FA7408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24810" y="3665641"/>
                  <a:ext cx="292638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2DD9E2E-962F-C525-A41E-EA7963837654}"/>
                    </a:ext>
                  </a:extLst>
                </p14:cNvPr>
                <p14:cNvContentPartPr/>
                <p14:nvPr/>
              </p14:nvContentPartPr>
              <p14:xfrm>
                <a:off x="9452389" y="3640441"/>
                <a:ext cx="65880" cy="217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2DD9E2E-962F-C525-A41E-EA796383765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36909" y="3624961"/>
                  <a:ext cx="964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9" name="Ink 79">
                  <a:extLst>
                    <a:ext uri="{FF2B5EF4-FFF2-40B4-BE49-F238E27FC236}">
                      <a16:creationId xmlns:a16="http://schemas.microsoft.com/office/drawing/2014/main" id="{EAFDEE29-598C-6FBF-DC9C-1DE702F96362}"/>
                    </a:ext>
                  </a:extLst>
                </p14:cNvPr>
                <p14:cNvContentPartPr/>
                <p14:nvPr/>
              </p14:nvContentPartPr>
              <p14:xfrm>
                <a:off x="9563629" y="3625321"/>
                <a:ext cx="453240" cy="287640"/>
              </p14:xfrm>
            </p:contentPart>
          </mc:Choice>
          <mc:Fallback xmlns="">
            <p:pic>
              <p:nvPicPr>
                <p:cNvPr id="79" name="Ink 79">
                  <a:extLst>
                    <a:ext uri="{FF2B5EF4-FFF2-40B4-BE49-F238E27FC236}">
                      <a16:creationId xmlns:a16="http://schemas.microsoft.com/office/drawing/2014/main" id="{EAFDEE29-598C-6FBF-DC9C-1DE702F9636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548137" y="3609841"/>
                  <a:ext cx="483864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2" name="Ink 82">
                  <a:extLst>
                    <a:ext uri="{FF2B5EF4-FFF2-40B4-BE49-F238E27FC236}">
                      <a16:creationId xmlns:a16="http://schemas.microsoft.com/office/drawing/2014/main" id="{704E1593-0835-D720-DBF2-179CAA717B39}"/>
                    </a:ext>
                  </a:extLst>
                </p14:cNvPr>
                <p14:cNvContentPartPr/>
                <p14:nvPr/>
              </p14:nvContentPartPr>
              <p14:xfrm>
                <a:off x="10655869" y="4315081"/>
                <a:ext cx="121320" cy="232560"/>
              </p14:xfrm>
            </p:contentPart>
          </mc:Choice>
          <mc:Fallback xmlns="">
            <p:pic>
              <p:nvPicPr>
                <p:cNvPr id="82" name="Ink 82">
                  <a:extLst>
                    <a:ext uri="{FF2B5EF4-FFF2-40B4-BE49-F238E27FC236}">
                      <a16:creationId xmlns:a16="http://schemas.microsoft.com/office/drawing/2014/main" id="{704E1593-0835-D720-DBF2-179CAA717B3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40389" y="4299601"/>
                  <a:ext cx="15192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7C597C9-F822-AE36-7F41-6AEECF24849E}"/>
              </a:ext>
            </a:extLst>
          </p:cNvPr>
          <p:cNvGrpSpPr/>
          <p:nvPr/>
        </p:nvGrpSpPr>
        <p:grpSpPr>
          <a:xfrm>
            <a:off x="3897589" y="5531282"/>
            <a:ext cx="2394000" cy="1200600"/>
            <a:chOff x="3897589" y="5531282"/>
            <a:chExt cx="2394000" cy="12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9D09823-9C60-2FF8-68FE-5C8FBBE497E4}"/>
                    </a:ext>
                  </a:extLst>
                </p14:cNvPr>
                <p14:cNvContentPartPr/>
                <p14:nvPr/>
              </p14:nvContentPartPr>
              <p14:xfrm>
                <a:off x="4455729" y="6093653"/>
                <a:ext cx="28800" cy="15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9D09823-9C60-2FF8-68FE-5C8FBBE497E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440249" y="6078173"/>
                  <a:ext cx="59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7" name="Ink 17">
                  <a:extLst>
                    <a:ext uri="{FF2B5EF4-FFF2-40B4-BE49-F238E27FC236}">
                      <a16:creationId xmlns:a16="http://schemas.microsoft.com/office/drawing/2014/main" id="{B45A33F1-D6BA-EB3B-FCFF-DEAA68AFA0CC}"/>
                    </a:ext>
                  </a:extLst>
                </p14:cNvPr>
                <p14:cNvContentPartPr/>
                <p14:nvPr/>
              </p14:nvContentPartPr>
              <p14:xfrm>
                <a:off x="4155129" y="5960093"/>
                <a:ext cx="128160" cy="197280"/>
              </p14:xfrm>
            </p:contentPart>
          </mc:Choice>
          <mc:Fallback xmlns="">
            <p:pic>
              <p:nvPicPr>
                <p:cNvPr id="17" name="Ink 17">
                  <a:extLst>
                    <a:ext uri="{FF2B5EF4-FFF2-40B4-BE49-F238E27FC236}">
                      <a16:creationId xmlns:a16="http://schemas.microsoft.com/office/drawing/2014/main" id="{B45A33F1-D6BA-EB3B-FCFF-DEAA68AFA0C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139649" y="5944613"/>
                  <a:ext cx="158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70B3C3F-BCC1-7EC3-3CF7-9BC4E1DF77C6}"/>
                    </a:ext>
                  </a:extLst>
                </p14:cNvPr>
                <p14:cNvContentPartPr/>
                <p14:nvPr/>
              </p14:nvContentPartPr>
              <p14:xfrm>
                <a:off x="5266809" y="5975573"/>
                <a:ext cx="21600" cy="22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70B3C3F-BCC1-7EC3-3CF7-9BC4E1DF77C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51329" y="5960093"/>
                  <a:ext cx="52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72ED222-3F7C-3877-C653-D8FB01333C79}"/>
                    </a:ext>
                  </a:extLst>
                </p14:cNvPr>
                <p14:cNvContentPartPr/>
                <p14:nvPr/>
              </p14:nvContentPartPr>
              <p14:xfrm>
                <a:off x="5452929" y="5801333"/>
                <a:ext cx="165240" cy="275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72ED222-3F7C-3877-C653-D8FB01333C7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37449" y="5785853"/>
                  <a:ext cx="1958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3" name="Ink 33">
                  <a:extLst>
                    <a:ext uri="{FF2B5EF4-FFF2-40B4-BE49-F238E27FC236}">
                      <a16:creationId xmlns:a16="http://schemas.microsoft.com/office/drawing/2014/main" id="{5ED2B14D-F580-B401-1D3B-C42391838D85}"/>
                    </a:ext>
                  </a:extLst>
                </p14:cNvPr>
                <p14:cNvContentPartPr/>
                <p14:nvPr/>
              </p14:nvContentPartPr>
              <p14:xfrm>
                <a:off x="4518233" y="5608966"/>
                <a:ext cx="752400" cy="345240"/>
              </p14:xfrm>
            </p:contentPart>
          </mc:Choice>
          <mc:Fallback xmlns="">
            <p:pic>
              <p:nvPicPr>
                <p:cNvPr id="33" name="Ink 33">
                  <a:extLst>
                    <a:ext uri="{FF2B5EF4-FFF2-40B4-BE49-F238E27FC236}">
                      <a16:creationId xmlns:a16="http://schemas.microsoft.com/office/drawing/2014/main" id="{5ED2B14D-F580-B401-1D3B-C42391838D8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502746" y="5593486"/>
                  <a:ext cx="783015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9">
                  <a:extLst>
                    <a:ext uri="{FF2B5EF4-FFF2-40B4-BE49-F238E27FC236}">
                      <a16:creationId xmlns:a16="http://schemas.microsoft.com/office/drawing/2014/main" id="{6C22FDF6-FCA6-B5BA-0574-6F2D4A9D58D7}"/>
                    </a:ext>
                  </a:extLst>
                </p14:cNvPr>
                <p14:cNvContentPartPr/>
                <p14:nvPr/>
              </p14:nvContentPartPr>
              <p14:xfrm>
                <a:off x="4536593" y="5721646"/>
                <a:ext cx="719280" cy="341640"/>
              </p14:xfrm>
            </p:contentPart>
          </mc:Choice>
          <mc:Fallback xmlns="">
            <p:pic>
              <p:nvPicPr>
                <p:cNvPr id="39" name="Ink 39">
                  <a:extLst>
                    <a:ext uri="{FF2B5EF4-FFF2-40B4-BE49-F238E27FC236}">
                      <a16:creationId xmlns:a16="http://schemas.microsoft.com/office/drawing/2014/main" id="{6C22FDF6-FCA6-B5BA-0574-6F2D4A9D58D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521121" y="5706166"/>
                  <a:ext cx="749865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2">
                  <a:extLst>
                    <a:ext uri="{FF2B5EF4-FFF2-40B4-BE49-F238E27FC236}">
                      <a16:creationId xmlns:a16="http://schemas.microsoft.com/office/drawing/2014/main" id="{78276727-6173-8B2F-B0F3-8402035311A4}"/>
                    </a:ext>
                  </a:extLst>
                </p14:cNvPr>
                <p14:cNvContentPartPr/>
                <p14:nvPr/>
              </p14:nvContentPartPr>
              <p14:xfrm>
                <a:off x="4574029" y="5890202"/>
                <a:ext cx="613080" cy="305280"/>
              </p14:xfrm>
            </p:contentPart>
          </mc:Choice>
          <mc:Fallback xmlns="">
            <p:pic>
              <p:nvPicPr>
                <p:cNvPr id="42" name="Ink 42">
                  <a:extLst>
                    <a:ext uri="{FF2B5EF4-FFF2-40B4-BE49-F238E27FC236}">
                      <a16:creationId xmlns:a16="http://schemas.microsoft.com/office/drawing/2014/main" id="{78276727-6173-8B2F-B0F3-8402035311A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558549" y="5874704"/>
                  <a:ext cx="643680" cy="3359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Ink 52">
                  <a:extLst>
                    <a:ext uri="{FF2B5EF4-FFF2-40B4-BE49-F238E27FC236}">
                      <a16:creationId xmlns:a16="http://schemas.microsoft.com/office/drawing/2014/main" id="{B4689683-5A4B-4097-EB43-93097C3C44A6}"/>
                    </a:ext>
                  </a:extLst>
                </p14:cNvPr>
                <p14:cNvContentPartPr/>
                <p14:nvPr/>
              </p14:nvContentPartPr>
              <p14:xfrm>
                <a:off x="4354789" y="6198362"/>
                <a:ext cx="371880" cy="270000"/>
              </p14:xfrm>
            </p:contentPart>
          </mc:Choice>
          <mc:Fallback xmlns="">
            <p:pic>
              <p:nvPicPr>
                <p:cNvPr id="52" name="Ink 52">
                  <a:extLst>
                    <a:ext uri="{FF2B5EF4-FFF2-40B4-BE49-F238E27FC236}">
                      <a16:creationId xmlns:a16="http://schemas.microsoft.com/office/drawing/2014/main" id="{B4689683-5A4B-4097-EB43-93097C3C44A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39294" y="6182903"/>
                  <a:ext cx="402510" cy="300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9" name="Ink 59">
                  <a:extLst>
                    <a:ext uri="{FF2B5EF4-FFF2-40B4-BE49-F238E27FC236}">
                      <a16:creationId xmlns:a16="http://schemas.microsoft.com/office/drawing/2014/main" id="{941918A1-6AA7-0FB7-35B5-FA98BA72FE60}"/>
                    </a:ext>
                  </a:extLst>
                </p14:cNvPr>
                <p14:cNvContentPartPr/>
                <p14:nvPr/>
              </p14:nvContentPartPr>
              <p14:xfrm>
                <a:off x="3897589" y="5531282"/>
                <a:ext cx="2394000" cy="1200600"/>
              </p14:xfrm>
            </p:contentPart>
          </mc:Choice>
          <mc:Fallback xmlns="">
            <p:pic>
              <p:nvPicPr>
                <p:cNvPr id="59" name="Ink 59">
                  <a:extLst>
                    <a:ext uri="{FF2B5EF4-FFF2-40B4-BE49-F238E27FC236}">
                      <a16:creationId xmlns:a16="http://schemas.microsoft.com/office/drawing/2014/main" id="{941918A1-6AA7-0FB7-35B5-FA98BA72FE6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82107" y="5515802"/>
                  <a:ext cx="2424605" cy="1231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CAAA11A-2CDB-0CB4-4832-E3E95C367E32}"/>
              </a:ext>
            </a:extLst>
          </p:cNvPr>
          <p:cNvSpPr txBox="1"/>
          <p:nvPr/>
        </p:nvSpPr>
        <p:spPr>
          <a:xfrm>
            <a:off x="7452360" y="3493008"/>
            <a:ext cx="65" cy="23634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6000"/>
              </a:lnSpc>
            </a:pPr>
            <a:endParaRPr lang="en-NL" sz="1600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A1DD6B-4976-5A49-4A7E-DB3DD8C88E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A5F90F-687C-1B06-EB68-EC276A1DE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4"/>
            <a:ext cx="11187112" cy="361959"/>
          </a:xfrm>
        </p:spPr>
        <p:txBody>
          <a:bodyPr/>
          <a:lstStyle/>
          <a:p>
            <a:r>
              <a:rPr lang="en-NL"/>
              <a:t>Group homomorphisms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857B693-66BB-0A7C-1ED7-88C40B0749C4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NL"/>
                  <a:t>Given two groups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NL"/>
                  <a:t> </a:t>
                </a:r>
                <a:r>
                  <a:rPr lang="en-NL">
                    <a:solidFill>
                      <a:schemeClr val="tx1"/>
                    </a:solidFill>
                  </a:rPr>
                  <a:t>a</a:t>
                </a:r>
                <a:r>
                  <a:rPr lang="en-NL">
                    <a:solidFill>
                      <a:schemeClr val="accent1"/>
                    </a:solidFill>
                  </a:rPr>
                  <a:t> group homomorphism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NL"/>
              </a:p>
              <a:p>
                <a:pPr lvl="1"/>
                <a:r>
                  <a:rPr lang="en-NL"/>
                  <a:t>For each group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NL"/>
                  <a:t>, 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NL"/>
              </a:p>
              <a:p>
                <a:pPr lvl="1"/>
                <a:r>
                  <a:rPr lang="en-NL"/>
                  <a:t>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id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NL"/>
              </a:p>
              <a:p>
                <a:pPr lvl="1"/>
                <a:r>
                  <a:rPr lang="en-NL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/>
              </a:p>
              <a:p>
                <a:r>
                  <a:rPr lang="en-NL"/>
                  <a:t>Map between categories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NL"/>
                  <a:t>, is a </a:t>
                </a:r>
                <a:r>
                  <a:rPr lang="en-NL">
                    <a:solidFill>
                      <a:schemeClr val="accent1"/>
                    </a:solidFill>
                  </a:rPr>
                  <a:t>functor</a:t>
                </a:r>
                <a:r>
                  <a:rPr lang="en-NL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NL"/>
              </a:p>
              <a:p>
                <a:pPr lvl="1"/>
                <a:r>
                  <a:rPr lang="en-NL"/>
                  <a:t>Map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NL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/>
              </a:p>
              <a:p>
                <a:pPr lvl="1"/>
                <a:r>
                  <a:rPr lang="en-NL"/>
                  <a:t>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NL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b="0"/>
              </a:p>
              <a:p>
                <a:pPr lvl="1"/>
                <a:r>
                  <a:rPr lang="en-NL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sub>
                    </m:sSub>
                  </m:oMath>
                </a14:m>
                <a:endParaRPr lang="en-US" b="0"/>
              </a:p>
              <a:p>
                <a:pPr lvl="1"/>
                <a:r>
                  <a:rPr lang="en-NL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/>
              </a:p>
              <a:p>
                <a:r>
                  <a:rPr lang="en-NL"/>
                  <a:t>Group homomorphism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NL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NL"/>
                  <a:t> functor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NL"/>
              </a:p>
              <a:p>
                <a:pPr lvl="1"/>
                <a:r>
                  <a:rPr lang="en-NL"/>
                  <a:t>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⋆</m:t>
                    </m:r>
                  </m:oMath>
                </a14:m>
                <a:r>
                  <a:rPr lang="en-NL"/>
                  <a:t> </a:t>
                </a:r>
              </a:p>
              <a:p>
                <a:pPr lvl="1"/>
                <a:endParaRPr lang="en-NL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857B693-66BB-0A7C-1ED7-88C40B0749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308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4">
            <a:extLst>
              <a:ext uri="{FF2B5EF4-FFF2-40B4-BE49-F238E27FC236}">
                <a16:creationId xmlns:a16="http://schemas.microsoft.com/office/drawing/2014/main" id="{77460185-3C86-EAF1-E773-57DA99BFCC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L"/>
              <a:t>Preservation of compositional structure</a:t>
            </a:r>
          </a:p>
        </p:txBody>
      </p:sp>
    </p:spTree>
    <p:extLst>
      <p:ext uri="{BB962C8B-B14F-4D97-AF65-F5344CB8AC3E}">
        <p14:creationId xmlns:p14="http://schemas.microsoft.com/office/powerpoint/2010/main" val="6313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4B54F7-3B15-B56B-04B3-A317DD9EC5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4EE261-F1D2-C0C4-787C-6498D76CA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4"/>
            <a:ext cx="11187112" cy="361959"/>
          </a:xfrm>
        </p:spPr>
        <p:txBody>
          <a:bodyPr/>
          <a:lstStyle/>
          <a:p>
            <a:r>
              <a:rPr lang="en-NL"/>
              <a:t>Examples of functors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7D022D2-D4C0-B010-63D3-EB824A2D7EC5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NL">
                    <a:solidFill>
                      <a:schemeClr val="accent1"/>
                    </a:solidFill>
                  </a:rPr>
                  <a:t>Monotone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NL"/>
                  <a:t> between preorders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NL"/>
              </a:p>
              <a:p>
                <a:pPr lvl="1"/>
                <a:r>
                  <a:rPr lang="en-NL"/>
                  <a:t>Classical: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NL"/>
                  <a:t> </a:t>
                </a:r>
              </a:p>
              <a:p>
                <a:pPr lvl="2"/>
                <a:r>
                  <a:rPr lang="en-NL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/>
              </a:p>
              <a:p>
                <a:pPr lvl="1"/>
                <a:r>
                  <a:rPr lang="en-NL"/>
                  <a:t>Equivalent to functor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NL"/>
              </a:p>
              <a:p>
                <a:pPr lvl="1"/>
                <a:r>
                  <a:rPr lang="en-NL">
                    <a:solidFill>
                      <a:schemeClr val="accent3"/>
                    </a:solidFill>
                  </a:rPr>
                  <a:t>Exercise</a:t>
                </a:r>
                <a:r>
                  <a:rPr lang="en-NL"/>
                  <a:t>: prove this</a:t>
                </a:r>
              </a:p>
              <a:p>
                <a:r>
                  <a:rPr lang="en-NL">
                    <a:solidFill>
                      <a:schemeClr val="accent1"/>
                    </a:solidFill>
                  </a:rPr>
                  <a:t>Group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NL">
                    <a:solidFill>
                      <a:schemeClr val="tx1"/>
                    </a:solidFill>
                  </a:rPr>
                  <a:t> acting on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>
                    <a:solidFill>
                      <a:schemeClr val="tx1"/>
                    </a:solidFill>
                  </a:rPr>
                  <a:t>Classical: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NL">
                  <a:solidFill>
                    <a:schemeClr val="tx1"/>
                  </a:solidFill>
                </a:endParaRPr>
              </a:p>
              <a:p>
                <a:pPr lvl="2"/>
                <a:r>
                  <a:rPr lang="en-NL">
                    <a:solidFill>
                      <a:schemeClr val="tx1"/>
                    </a:solidFill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𝑖𝑑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>
                  <a:solidFill>
                    <a:schemeClr val="tx1"/>
                  </a:solidFill>
                </a:endParaRPr>
              </a:p>
              <a:p>
                <a:pPr lvl="2"/>
                <a:r>
                  <a:rPr lang="en-NL">
                    <a:solidFill>
                      <a:schemeClr val="tx1"/>
                    </a:solidFill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>
                  <a:solidFill>
                    <a:schemeClr val="tx1"/>
                  </a:solidFill>
                </a:endParaRPr>
              </a:p>
              <a:p>
                <a:pPr lvl="1"/>
                <a:r>
                  <a:rPr lang="en-NL">
                    <a:solidFill>
                      <a:schemeClr val="tx1"/>
                    </a:solidFill>
                  </a:rPr>
                  <a:t>Equivalent to functor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𝑆𝑒𝑡</m:t>
                    </m:r>
                  </m:oMath>
                </a14:m>
                <a:endParaRPr lang="en-NL">
                  <a:solidFill>
                    <a:schemeClr val="tx1"/>
                  </a:solidFill>
                </a:endParaRPr>
              </a:p>
              <a:p>
                <a:pPr lvl="2"/>
                <a:r>
                  <a:rPr lang="en-NL">
                    <a:solidFill>
                      <a:schemeClr val="tx1"/>
                    </a:solidFill>
                  </a:rPr>
                  <a:t>Maps unique object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NL">
                  <a:solidFill>
                    <a:schemeClr val="tx1"/>
                  </a:solidFill>
                </a:endParaRPr>
              </a:p>
              <a:p>
                <a:pPr lvl="2"/>
                <a:r>
                  <a:rPr lang="en-NL">
                    <a:solidFill>
                      <a:schemeClr val="tx1"/>
                    </a:solidFill>
                  </a:rPr>
                  <a:t>Maps group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>
                  <a:solidFill>
                    <a:schemeClr val="tx1"/>
                  </a:solidFill>
                </a:endParaRPr>
              </a:p>
              <a:p>
                <a:pPr lvl="1"/>
                <a:r>
                  <a:rPr lang="en-NL">
                    <a:solidFill>
                      <a:schemeClr val="accent3"/>
                    </a:solidFill>
                  </a:rPr>
                  <a:t>Exercise</a:t>
                </a:r>
                <a:r>
                  <a:rPr lang="en-NL">
                    <a:solidFill>
                      <a:schemeClr val="tx1"/>
                    </a:solidFill>
                  </a:rPr>
                  <a:t>: prove this</a:t>
                </a:r>
              </a:p>
              <a:p>
                <a:r>
                  <a:rPr lang="en-NL">
                    <a:solidFill>
                      <a:schemeClr val="accent1"/>
                    </a:solidFill>
                  </a:rPr>
                  <a:t>Representation</a:t>
                </a:r>
                <a:r>
                  <a:rPr lang="en-NL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NL">
                    <a:solidFill>
                      <a:schemeClr val="tx1"/>
                    </a:solidFill>
                  </a:rPr>
                  <a:t> of group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NL">
                    <a:solidFill>
                      <a:schemeClr val="tx1"/>
                    </a:solidFill>
                  </a:rPr>
                  <a:t> on vector 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NL">
                  <a:solidFill>
                    <a:schemeClr val="tx1"/>
                  </a:solidFill>
                </a:endParaRPr>
              </a:p>
              <a:p>
                <a:pPr lvl="1"/>
                <a:r>
                  <a:rPr lang="en-NL">
                    <a:solidFill>
                      <a:schemeClr val="tx1"/>
                    </a:solidFill>
                  </a:rPr>
                  <a:t>Equivalent to functor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𝑉𝑒𝑐</m:t>
                    </m:r>
                  </m:oMath>
                </a14:m>
                <a:endParaRPr lang="en-NL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7D022D2-D4C0-B010-63D3-EB824A2D7E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308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4">
            <a:extLst>
              <a:ext uri="{FF2B5EF4-FFF2-40B4-BE49-F238E27FC236}">
                <a16:creationId xmlns:a16="http://schemas.microsoft.com/office/drawing/2014/main" id="{FCBBF5C8-55C8-5844-1115-4263121541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4994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296E03-C976-5B68-A63E-46C3EC55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D95100-6869-8EB6-96D2-B6BFFC45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4"/>
            <a:ext cx="11187112" cy="361959"/>
          </a:xfrm>
        </p:spPr>
        <p:txBody>
          <a:bodyPr/>
          <a:lstStyle/>
          <a:p>
            <a:r>
              <a:rPr lang="en-NL"/>
              <a:t>Graphs as functor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BC81430-0AFD-37F9-C024-D57623F4B66A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NL"/>
                  <a:t>Directed multigraph contains</a:t>
                </a:r>
              </a:p>
              <a:p>
                <a:pPr lvl="1"/>
                <a:r>
                  <a:rPr lang="en-NL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NL"/>
                  <a:t> of edges</a:t>
                </a:r>
              </a:p>
              <a:p>
                <a:pPr lvl="1"/>
                <a:r>
                  <a:rPr lang="en-NL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NL"/>
                  <a:t> of vertices</a:t>
                </a:r>
              </a:p>
              <a:p>
                <a:pPr lvl="1"/>
                <a:r>
                  <a:rPr lang="en-NL"/>
                  <a:t>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NL"/>
              </a:p>
              <a:p>
                <a:endParaRPr lang="en-NL"/>
              </a:p>
              <a:p>
                <a:r>
                  <a:rPr lang="en-NL"/>
                  <a:t>Category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𝑃𝑎𝑟</m:t>
                    </m:r>
                  </m:oMath>
                </a14:m>
                <a:endParaRPr lang="en-US" b="0"/>
              </a:p>
              <a:p>
                <a:endParaRPr lang="en-NL"/>
              </a:p>
              <a:p>
                <a:r>
                  <a:rPr lang="en-NL"/>
                  <a:t>Functor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𝑆𝑒𝑡</m:t>
                    </m:r>
                  </m:oMath>
                </a14:m>
                <a:endParaRPr lang="en-NL"/>
              </a:p>
              <a:p>
                <a:pPr lvl="1"/>
                <a:r>
                  <a:rPr lang="en-NL"/>
                  <a:t>Maps abstract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NL"/>
                  <a:t> to concrete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/>
                  <a:t> </a:t>
                </a:r>
              </a:p>
              <a:p>
                <a:pPr lvl="1"/>
                <a:r>
                  <a:rPr lang="en-NL"/>
                  <a:t>Maps abstract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NL"/>
                  <a:t> to concrete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/>
              </a:p>
              <a:p>
                <a:pPr lvl="1"/>
                <a:r>
                  <a:rPr lang="en-NL"/>
                  <a:t>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/>
              </a:p>
              <a:p>
                <a:pPr lvl="1"/>
                <a:r>
                  <a:rPr lang="en-NL"/>
                  <a:t>No non-trivial compositions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BC81430-0AFD-37F9-C024-D57623F4B6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308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4">
            <a:extLst>
              <a:ext uri="{FF2B5EF4-FFF2-40B4-BE49-F238E27FC236}">
                <a16:creationId xmlns:a16="http://schemas.microsoft.com/office/drawing/2014/main" id="{6641E835-A6AC-C766-1AEF-A58287FE4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8D4AA03-224E-DDA0-4108-0DAEF4ECF7C2}"/>
              </a:ext>
            </a:extLst>
          </p:cNvPr>
          <p:cNvGrpSpPr/>
          <p:nvPr/>
        </p:nvGrpSpPr>
        <p:grpSpPr>
          <a:xfrm>
            <a:off x="5779331" y="1337251"/>
            <a:ext cx="3299760" cy="1261080"/>
            <a:chOff x="5779331" y="1337251"/>
            <a:chExt cx="3299760" cy="12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12E2BF2-9004-1C3D-B6B3-D3B722FAEA6B}"/>
                    </a:ext>
                  </a:extLst>
                </p14:cNvPr>
                <p14:cNvContentPartPr/>
                <p14:nvPr/>
              </p14:nvContentPartPr>
              <p14:xfrm>
                <a:off x="5779331" y="1425811"/>
                <a:ext cx="271440" cy="348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12E2BF2-9004-1C3D-B6B3-D3B722FAEA6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63830" y="1410331"/>
                  <a:ext cx="302081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4">
                  <a:extLst>
                    <a:ext uri="{FF2B5EF4-FFF2-40B4-BE49-F238E27FC236}">
                      <a16:creationId xmlns:a16="http://schemas.microsoft.com/office/drawing/2014/main" id="{D1BBBB79-218E-1B70-D505-B67BBD3162AD}"/>
                    </a:ext>
                  </a:extLst>
                </p14:cNvPr>
                <p14:cNvContentPartPr/>
                <p14:nvPr/>
              </p14:nvContentPartPr>
              <p14:xfrm>
                <a:off x="6963371" y="1608331"/>
                <a:ext cx="762840" cy="383400"/>
              </p14:xfrm>
            </p:contentPart>
          </mc:Choice>
          <mc:Fallback xmlns="">
            <p:pic>
              <p:nvPicPr>
                <p:cNvPr id="14" name="Ink 14">
                  <a:extLst>
                    <a:ext uri="{FF2B5EF4-FFF2-40B4-BE49-F238E27FC236}">
                      <a16:creationId xmlns:a16="http://schemas.microsoft.com/office/drawing/2014/main" id="{D1BBBB79-218E-1B70-D505-B67BBD3162A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47891" y="1592836"/>
                  <a:ext cx="793440" cy="414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Ink 20">
                  <a:extLst>
                    <a:ext uri="{FF2B5EF4-FFF2-40B4-BE49-F238E27FC236}">
                      <a16:creationId xmlns:a16="http://schemas.microsoft.com/office/drawing/2014/main" id="{0000FAC8-5C17-CB38-E1C1-37CFBA434945}"/>
                    </a:ext>
                  </a:extLst>
                </p14:cNvPr>
                <p14:cNvContentPartPr/>
                <p14:nvPr/>
              </p14:nvContentPartPr>
              <p14:xfrm>
                <a:off x="7853291" y="1643611"/>
                <a:ext cx="347760" cy="388800"/>
              </p14:xfrm>
            </p:contentPart>
          </mc:Choice>
          <mc:Fallback xmlns="">
            <p:pic>
              <p:nvPicPr>
                <p:cNvPr id="20" name="Ink 20">
                  <a:extLst>
                    <a:ext uri="{FF2B5EF4-FFF2-40B4-BE49-F238E27FC236}">
                      <a16:creationId xmlns:a16="http://schemas.microsoft.com/office/drawing/2014/main" id="{0000FAC8-5C17-CB38-E1C1-37CFBA43494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37827" y="1628117"/>
                  <a:ext cx="378328" cy="4194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5F3A568-1947-7996-634B-D22F55DF9CBF}"/>
                    </a:ext>
                  </a:extLst>
                </p14:cNvPr>
                <p14:cNvContentPartPr/>
                <p14:nvPr/>
              </p14:nvContentPartPr>
              <p14:xfrm>
                <a:off x="7717571" y="2327251"/>
                <a:ext cx="41760" cy="35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5F3A568-1947-7996-634B-D22F55DF9CB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01956" y="2311771"/>
                  <a:ext cx="72626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6">
                  <a:extLst>
                    <a:ext uri="{FF2B5EF4-FFF2-40B4-BE49-F238E27FC236}">
                      <a16:creationId xmlns:a16="http://schemas.microsoft.com/office/drawing/2014/main" id="{0281DDF4-E1E8-90ED-22F0-67665E01E6E9}"/>
                    </a:ext>
                  </a:extLst>
                </p14:cNvPr>
                <p14:cNvContentPartPr/>
                <p14:nvPr/>
              </p14:nvContentPartPr>
              <p14:xfrm>
                <a:off x="8336051" y="1690771"/>
                <a:ext cx="330120" cy="281880"/>
              </p14:xfrm>
            </p:contentPart>
          </mc:Choice>
          <mc:Fallback xmlns="">
            <p:pic>
              <p:nvPicPr>
                <p:cNvPr id="26" name="Ink 26">
                  <a:extLst>
                    <a:ext uri="{FF2B5EF4-FFF2-40B4-BE49-F238E27FC236}">
                      <a16:creationId xmlns:a16="http://schemas.microsoft.com/office/drawing/2014/main" id="{0281DDF4-E1E8-90ED-22F0-67665E01E6E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20571" y="1675291"/>
                  <a:ext cx="3607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246EA1C-70E4-E214-97B9-E30F12C1C34D}"/>
                    </a:ext>
                  </a:extLst>
                </p14:cNvPr>
                <p14:cNvContentPartPr/>
                <p14:nvPr/>
              </p14:nvContentPartPr>
              <p14:xfrm>
                <a:off x="6433451" y="1337251"/>
                <a:ext cx="2645640" cy="1261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246EA1C-70E4-E214-97B9-E30F12C1C34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17971" y="1321771"/>
                  <a:ext cx="2676240" cy="129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5A37ECB-806A-9AD0-79DE-C92ADFADDA46}"/>
              </a:ext>
            </a:extLst>
          </p:cNvPr>
          <p:cNvGrpSpPr/>
          <p:nvPr/>
        </p:nvGrpSpPr>
        <p:grpSpPr>
          <a:xfrm>
            <a:off x="5910011" y="3257790"/>
            <a:ext cx="2869200" cy="1001880"/>
            <a:chOff x="5910011" y="3257790"/>
            <a:chExt cx="2869200" cy="100188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DE68A5-88B2-C673-AA1A-9A6D984F2884}"/>
                </a:ext>
              </a:extLst>
            </p:cNvPr>
            <p:cNvGrpSpPr/>
            <p:nvPr/>
          </p:nvGrpSpPr>
          <p:grpSpPr>
            <a:xfrm>
              <a:off x="5910011" y="3257790"/>
              <a:ext cx="2869200" cy="1001880"/>
              <a:chOff x="4070771" y="3175411"/>
              <a:chExt cx="2869200" cy="1001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3" name="Ink 43">
                    <a:extLst>
                      <a:ext uri="{FF2B5EF4-FFF2-40B4-BE49-F238E27FC236}">
                        <a16:creationId xmlns:a16="http://schemas.microsoft.com/office/drawing/2014/main" id="{85CBC625-0883-DCD5-90D5-96E0BC384128}"/>
                      </a:ext>
                    </a:extLst>
                  </p14:cNvPr>
                  <p14:cNvContentPartPr/>
                  <p14:nvPr/>
                </p14:nvContentPartPr>
                <p14:xfrm>
                  <a:off x="6003251" y="3364051"/>
                  <a:ext cx="265680" cy="689760"/>
                </p14:xfrm>
              </p:contentPart>
            </mc:Choice>
            <mc:Fallback xmlns="">
              <p:pic>
                <p:nvPicPr>
                  <p:cNvPr id="43" name="Ink 43">
                    <a:extLst>
                      <a:ext uri="{FF2B5EF4-FFF2-40B4-BE49-F238E27FC236}">
                        <a16:creationId xmlns:a16="http://schemas.microsoft.com/office/drawing/2014/main" id="{85CBC625-0883-DCD5-90D5-96E0BC384128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5987771" y="3348571"/>
                    <a:ext cx="296280" cy="72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6" name="Ink 46">
                    <a:extLst>
                      <a:ext uri="{FF2B5EF4-FFF2-40B4-BE49-F238E27FC236}">
                        <a16:creationId xmlns:a16="http://schemas.microsoft.com/office/drawing/2014/main" id="{E5731071-238E-990B-CE10-534EEC309778}"/>
                      </a:ext>
                    </a:extLst>
                  </p14:cNvPr>
                  <p14:cNvContentPartPr/>
                  <p14:nvPr/>
                </p14:nvContentPartPr>
                <p14:xfrm>
                  <a:off x="5313851" y="3175411"/>
                  <a:ext cx="1626120" cy="1001880"/>
                </p14:xfrm>
              </p:contentPart>
            </mc:Choice>
            <mc:Fallback xmlns="">
              <p:pic>
                <p:nvPicPr>
                  <p:cNvPr id="46" name="Ink 46">
                    <a:extLst>
                      <a:ext uri="{FF2B5EF4-FFF2-40B4-BE49-F238E27FC236}">
                        <a16:creationId xmlns:a16="http://schemas.microsoft.com/office/drawing/2014/main" id="{E5731071-238E-990B-CE10-534EEC309778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5298371" y="3159931"/>
                    <a:ext cx="1656720" cy="103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52" name="Ink 52">
                    <a:extLst>
                      <a:ext uri="{FF2B5EF4-FFF2-40B4-BE49-F238E27FC236}">
                        <a16:creationId xmlns:a16="http://schemas.microsoft.com/office/drawing/2014/main" id="{BE698A6E-E805-DAA0-1762-A574D97F8A3B}"/>
                      </a:ext>
                    </a:extLst>
                  </p14:cNvPr>
                  <p14:cNvContentPartPr/>
                  <p14:nvPr/>
                </p14:nvContentPartPr>
                <p14:xfrm>
                  <a:off x="4070771" y="3517051"/>
                  <a:ext cx="913680" cy="441000"/>
                </p14:xfrm>
              </p:contentPart>
            </mc:Choice>
            <mc:Fallback xmlns="">
              <p:pic>
                <p:nvPicPr>
                  <p:cNvPr id="52" name="Ink 52">
                    <a:extLst>
                      <a:ext uri="{FF2B5EF4-FFF2-40B4-BE49-F238E27FC236}">
                        <a16:creationId xmlns:a16="http://schemas.microsoft.com/office/drawing/2014/main" id="{BE698A6E-E805-DAA0-1762-A574D97F8A3B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4055285" y="3501571"/>
                    <a:ext cx="944292" cy="4716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F95C273-98EF-15A9-4FB7-D3A17DCDDCA9}"/>
                    </a:ext>
                  </a:extLst>
                </p14:cNvPr>
                <p14:cNvContentPartPr/>
                <p14:nvPr/>
              </p14:nvContentPartPr>
              <p14:xfrm>
                <a:off x="7426716" y="3554710"/>
                <a:ext cx="284400" cy="396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F95C273-98EF-15A9-4FB7-D3A17DCDDCA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11236" y="3539230"/>
                  <a:ext cx="3150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5C9FFA3-860D-3847-9ECD-69AA2763EDD2}"/>
                    </a:ext>
                  </a:extLst>
                </p14:cNvPr>
                <p14:cNvContentPartPr/>
                <p14:nvPr/>
              </p14:nvContentPartPr>
              <p14:xfrm>
                <a:off x="8220516" y="3554710"/>
                <a:ext cx="417600" cy="325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5C9FFA3-860D-3847-9ECD-69AA2763EDD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05036" y="3539230"/>
                  <a:ext cx="44820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429388-CBC2-ADC0-D377-0340184EEAE8}"/>
              </a:ext>
            </a:extLst>
          </p:cNvPr>
          <p:cNvGrpSpPr/>
          <p:nvPr/>
        </p:nvGrpSpPr>
        <p:grpSpPr>
          <a:xfrm>
            <a:off x="5857676" y="4396365"/>
            <a:ext cx="3919320" cy="1750680"/>
            <a:chOff x="5857676" y="4396365"/>
            <a:chExt cx="3919320" cy="175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7">
                  <a:extLst>
                    <a:ext uri="{FF2B5EF4-FFF2-40B4-BE49-F238E27FC236}">
                      <a16:creationId xmlns:a16="http://schemas.microsoft.com/office/drawing/2014/main" id="{B64DE9C8-50F5-EC1D-E787-5C5C39EFDB26}"/>
                    </a:ext>
                  </a:extLst>
                </p14:cNvPr>
                <p14:cNvContentPartPr/>
                <p14:nvPr/>
              </p14:nvContentPartPr>
              <p14:xfrm>
                <a:off x="6279457" y="5208805"/>
                <a:ext cx="662760" cy="361080"/>
              </p14:xfrm>
            </p:contentPart>
          </mc:Choice>
          <mc:Fallback xmlns="">
            <p:pic>
              <p:nvPicPr>
                <p:cNvPr id="27" name="Ink 27">
                  <a:extLst>
                    <a:ext uri="{FF2B5EF4-FFF2-40B4-BE49-F238E27FC236}">
                      <a16:creationId xmlns:a16="http://schemas.microsoft.com/office/drawing/2014/main" id="{B64DE9C8-50F5-EC1D-E787-5C5C39EFDB2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63977" y="5193325"/>
                  <a:ext cx="6933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9" name="Ink 41">
                  <a:extLst>
                    <a:ext uri="{FF2B5EF4-FFF2-40B4-BE49-F238E27FC236}">
                      <a16:creationId xmlns:a16="http://schemas.microsoft.com/office/drawing/2014/main" id="{21174EC4-72D5-50CD-6454-5EB36BDD2492}"/>
                    </a:ext>
                  </a:extLst>
                </p14:cNvPr>
                <p14:cNvContentPartPr/>
                <p14:nvPr/>
              </p14:nvContentPartPr>
              <p14:xfrm>
                <a:off x="7175497" y="5601205"/>
                <a:ext cx="286920" cy="249480"/>
              </p14:xfrm>
            </p:contentPart>
          </mc:Choice>
          <mc:Fallback xmlns="">
            <p:pic>
              <p:nvPicPr>
                <p:cNvPr id="39" name="Ink 41">
                  <a:extLst>
                    <a:ext uri="{FF2B5EF4-FFF2-40B4-BE49-F238E27FC236}">
                      <a16:creationId xmlns:a16="http://schemas.microsoft.com/office/drawing/2014/main" id="{21174EC4-72D5-50CD-6454-5EB36BDD249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59998" y="5585747"/>
                  <a:ext cx="317558" cy="280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0" name="Ink 41">
                  <a:extLst>
                    <a:ext uri="{FF2B5EF4-FFF2-40B4-BE49-F238E27FC236}">
                      <a16:creationId xmlns:a16="http://schemas.microsoft.com/office/drawing/2014/main" id="{335CBBD0-B0E6-A899-2CF5-6161C21C0CA3}"/>
                    </a:ext>
                  </a:extLst>
                </p14:cNvPr>
                <p14:cNvContentPartPr/>
                <p14:nvPr/>
              </p14:nvContentPartPr>
              <p14:xfrm>
                <a:off x="7228777" y="5351725"/>
                <a:ext cx="360720" cy="154080"/>
              </p14:xfrm>
            </p:contentPart>
          </mc:Choice>
          <mc:Fallback xmlns="">
            <p:pic>
              <p:nvPicPr>
                <p:cNvPr id="40" name="Ink 41">
                  <a:extLst>
                    <a:ext uri="{FF2B5EF4-FFF2-40B4-BE49-F238E27FC236}">
                      <a16:creationId xmlns:a16="http://schemas.microsoft.com/office/drawing/2014/main" id="{335CBBD0-B0E6-A899-2CF5-6161C21C0CA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213312" y="5336245"/>
                  <a:ext cx="391289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1" name="Ink 41">
                  <a:extLst>
                    <a:ext uri="{FF2B5EF4-FFF2-40B4-BE49-F238E27FC236}">
                      <a16:creationId xmlns:a16="http://schemas.microsoft.com/office/drawing/2014/main" id="{37732EA3-51F3-2FC5-8450-81CFC6149A40}"/>
                    </a:ext>
                  </a:extLst>
                </p14:cNvPr>
                <p14:cNvContentPartPr/>
                <p14:nvPr/>
              </p14:nvContentPartPr>
              <p14:xfrm>
                <a:off x="7085497" y="4773925"/>
                <a:ext cx="546480" cy="435240"/>
              </p14:xfrm>
            </p:contentPart>
          </mc:Choice>
          <mc:Fallback xmlns="">
            <p:pic>
              <p:nvPicPr>
                <p:cNvPr id="41" name="Ink 41">
                  <a:extLst>
                    <a:ext uri="{FF2B5EF4-FFF2-40B4-BE49-F238E27FC236}">
                      <a16:creationId xmlns:a16="http://schemas.microsoft.com/office/drawing/2014/main" id="{37732EA3-51F3-2FC5-8450-81CFC6149A4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70027" y="4758445"/>
                  <a:ext cx="57706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6A37304-0741-2A97-4AEB-110B1ABC2DD7}"/>
                    </a:ext>
                  </a:extLst>
                </p14:cNvPr>
                <p14:cNvContentPartPr/>
                <p14:nvPr/>
              </p14:nvContentPartPr>
              <p14:xfrm>
                <a:off x="7430377" y="5673205"/>
                <a:ext cx="79920" cy="156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6A37304-0741-2A97-4AEB-110B1ABC2DD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14897" y="5657725"/>
                  <a:ext cx="110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CBF5F91-178B-8231-67BE-6CDD9A4C6AEA}"/>
                    </a:ext>
                  </a:extLst>
                </p14:cNvPr>
                <p14:cNvContentPartPr/>
                <p14:nvPr/>
              </p14:nvContentPartPr>
              <p14:xfrm>
                <a:off x="7462057" y="5733685"/>
                <a:ext cx="64080" cy="5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CBF5F91-178B-8231-67BE-6CDD9A4C6AE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46577" y="5717173"/>
                  <a:ext cx="94680" cy="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121BA1D-D482-487E-AD1A-BF0119E53B5B}"/>
                    </a:ext>
                  </a:extLst>
                </p14:cNvPr>
                <p14:cNvContentPartPr/>
                <p14:nvPr/>
              </p14:nvContentPartPr>
              <p14:xfrm>
                <a:off x="7578697" y="5595805"/>
                <a:ext cx="42840" cy="254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121BA1D-D482-487E-AD1A-BF0119E53B5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63086" y="5580325"/>
                  <a:ext cx="73699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4" name="Ink 54">
                  <a:extLst>
                    <a:ext uri="{FF2B5EF4-FFF2-40B4-BE49-F238E27FC236}">
                      <a16:creationId xmlns:a16="http://schemas.microsoft.com/office/drawing/2014/main" id="{E45D8B6B-7F5C-1168-A2C5-67E4875BBB1C}"/>
                    </a:ext>
                  </a:extLst>
                </p14:cNvPr>
                <p14:cNvContentPartPr/>
                <p14:nvPr/>
              </p14:nvContentPartPr>
              <p14:xfrm>
                <a:off x="7875697" y="5007205"/>
                <a:ext cx="763920" cy="398160"/>
              </p14:xfrm>
            </p:contentPart>
          </mc:Choice>
          <mc:Fallback xmlns="">
            <p:pic>
              <p:nvPicPr>
                <p:cNvPr id="54" name="Ink 54">
                  <a:extLst>
                    <a:ext uri="{FF2B5EF4-FFF2-40B4-BE49-F238E27FC236}">
                      <a16:creationId xmlns:a16="http://schemas.microsoft.com/office/drawing/2014/main" id="{E45D8B6B-7F5C-1168-A2C5-67E4875BBB1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60217" y="4991725"/>
                  <a:ext cx="79452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6E66852-3AE7-5CF8-F508-11E2D3406A64}"/>
                    </a:ext>
                  </a:extLst>
                </p14:cNvPr>
                <p14:cNvContentPartPr/>
                <p14:nvPr/>
              </p14:nvContentPartPr>
              <p14:xfrm>
                <a:off x="6687926" y="5230337"/>
                <a:ext cx="154440" cy="283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6E66852-3AE7-5CF8-F508-11E2D3406A6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72446" y="5214837"/>
                  <a:ext cx="185040" cy="314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11099C9-9F61-69C0-9B4B-72BDA0E122CA}"/>
                    </a:ext>
                  </a:extLst>
                </p14:cNvPr>
                <p14:cNvContentPartPr/>
                <p14:nvPr/>
              </p14:nvContentPartPr>
              <p14:xfrm>
                <a:off x="8244206" y="5070137"/>
                <a:ext cx="304920" cy="215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11099C9-9F61-69C0-9B4B-72BDA0E122C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28708" y="5054657"/>
                  <a:ext cx="335556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3" name="Ink 63">
                  <a:extLst>
                    <a:ext uri="{FF2B5EF4-FFF2-40B4-BE49-F238E27FC236}">
                      <a16:creationId xmlns:a16="http://schemas.microsoft.com/office/drawing/2014/main" id="{6E735E80-169A-E7E2-E4EB-22A23B7AAAD1}"/>
                    </a:ext>
                  </a:extLst>
                </p14:cNvPr>
                <p14:cNvContentPartPr/>
                <p14:nvPr/>
              </p14:nvContentPartPr>
              <p14:xfrm>
                <a:off x="5857676" y="4645125"/>
                <a:ext cx="3919320" cy="1501920"/>
              </p14:xfrm>
            </p:contentPart>
          </mc:Choice>
          <mc:Fallback xmlns="">
            <p:pic>
              <p:nvPicPr>
                <p:cNvPr id="63" name="Ink 63">
                  <a:extLst>
                    <a:ext uri="{FF2B5EF4-FFF2-40B4-BE49-F238E27FC236}">
                      <a16:creationId xmlns:a16="http://schemas.microsoft.com/office/drawing/2014/main" id="{6E735E80-169A-E7E2-E4EB-22A23B7AAAD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842195" y="4629645"/>
                  <a:ext cx="3949923" cy="15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0" name="Ink 70">
                  <a:extLst>
                    <a:ext uri="{FF2B5EF4-FFF2-40B4-BE49-F238E27FC236}">
                      <a16:creationId xmlns:a16="http://schemas.microsoft.com/office/drawing/2014/main" id="{C21AE835-C2D1-F524-7751-06FDA04DCD34}"/>
                    </a:ext>
                  </a:extLst>
                </p14:cNvPr>
                <p14:cNvContentPartPr/>
                <p14:nvPr/>
              </p14:nvContentPartPr>
              <p14:xfrm>
                <a:off x="7764956" y="4396365"/>
                <a:ext cx="349560" cy="249480"/>
              </p14:xfrm>
            </p:contentPart>
          </mc:Choice>
          <mc:Fallback xmlns="">
            <p:pic>
              <p:nvPicPr>
                <p:cNvPr id="70" name="Ink 70">
                  <a:extLst>
                    <a:ext uri="{FF2B5EF4-FFF2-40B4-BE49-F238E27FC236}">
                      <a16:creationId xmlns:a16="http://schemas.microsoft.com/office/drawing/2014/main" id="{C21AE835-C2D1-F524-7751-06FDA04DCD3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44457" y="4375845"/>
                  <a:ext cx="390198" cy="29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48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1EAC72-DB9C-5B48-527A-52CD9B2CE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813B9D-67B3-8DED-A0C1-EF93A5B7D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4"/>
            <a:ext cx="11187112" cy="361959"/>
          </a:xfrm>
        </p:spPr>
        <p:txBody>
          <a:bodyPr/>
          <a:lstStyle/>
          <a:p>
            <a:r>
              <a:rPr lang="en-NL" dirty="0"/>
              <a:t>Parallel transport functor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7C7F884-0AB2-E4AA-3F5E-4DA6436BAF08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NL" dirty="0"/>
                  <a:t>Path groupoid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NL" dirty="0"/>
                  <a:t>Objects are points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NL" dirty="0"/>
              </a:p>
              <a:p>
                <a:pPr lvl="1"/>
                <a:r>
                  <a:rPr lang="en-NL" dirty="0"/>
                  <a:t>Morphisms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NL" dirty="0"/>
                  <a:t> are paths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NL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r>
                  <a:rPr lang="en-NL" dirty="0"/>
                  <a:t>Parallel transport functor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𝑉𝑒𝑐</m:t>
                    </m:r>
                  </m:oMath>
                </a14:m>
                <a:endParaRPr lang="en-NL" dirty="0"/>
              </a:p>
              <a:p>
                <a:pPr lvl="1"/>
                <a:r>
                  <a:rPr lang="en-NL" dirty="0"/>
                  <a:t>Maps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NL" dirty="0"/>
                  <a:t> to tangent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endParaRPr lang="en-US" b="0" dirty="0"/>
              </a:p>
              <a:p>
                <a:pPr lvl="1"/>
                <a:r>
                  <a:rPr lang="en-NL" dirty="0"/>
                  <a:t>Maps curve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NL" dirty="0"/>
                  <a:t> to parallel transport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endParaRPr lang="en-US" b="0" dirty="0"/>
              </a:p>
              <a:p>
                <a:pPr lvl="1"/>
                <a:endParaRPr lang="en-NL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7C7F884-0AB2-E4AA-3F5E-4DA6436BAF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247" t="-216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4">
            <a:extLst>
              <a:ext uri="{FF2B5EF4-FFF2-40B4-BE49-F238E27FC236}">
                <a16:creationId xmlns:a16="http://schemas.microsoft.com/office/drawing/2014/main" id="{0C1F09B4-B3B3-8E46-3964-A574247E56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641B10F-6137-AA8E-96D7-B9A02106A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2690" y="1639730"/>
            <a:ext cx="5801349" cy="466711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877D1F0-7869-2FF7-5C05-430E52416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2690" y="1639730"/>
            <a:ext cx="5801349" cy="466711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FE9374A-E792-6116-8597-F948E643B3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2690" y="1628576"/>
            <a:ext cx="5801349" cy="466711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FBF6166-7755-AA12-BF9E-20CDAAC7CE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0391" y="1595114"/>
            <a:ext cx="5801349" cy="466711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5D21281-81D9-86EA-4866-26284A44F8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30391" y="1628576"/>
            <a:ext cx="5801349" cy="466711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5C6E231-98B7-0A87-2DA0-B389E652DCFE}"/>
              </a:ext>
            </a:extLst>
          </p:cNvPr>
          <p:cNvCxnSpPr/>
          <p:nvPr/>
        </p:nvCxnSpPr>
        <p:spPr>
          <a:xfrm flipH="1">
            <a:off x="7270595" y="4445620"/>
            <a:ext cx="74342" cy="691375"/>
          </a:xfrm>
          <a:prstGeom prst="straightConnector1">
            <a:avLst/>
          </a:prstGeom>
          <a:ln>
            <a:headEnd type="none" w="med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422948-08BA-D2A0-160B-6D2621654F24}"/>
                  </a:ext>
                </a:extLst>
              </p:cNvPr>
              <p:cNvSpPr txBox="1"/>
              <p:nvPr/>
            </p:nvSpPr>
            <p:spPr>
              <a:xfrm>
                <a:off x="6988969" y="4673133"/>
                <a:ext cx="274113" cy="295466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Microsoft Sans Serif" panose="020B0604020202020204" pitchFamily="34" charset="0"/>
                        </a:rPr>
                        <m:t>𝑣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Microsoft Sans Serif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en-NL" sz="2000" dirty="0">
                  <a:solidFill>
                    <a:schemeClr val="tx2"/>
                  </a:solidFill>
                  <a:latin typeface="Microsoft Sans Serif"/>
                  <a:cs typeface="Microsoft Sans Serif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422948-08BA-D2A0-160B-6D2621654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969" y="4673133"/>
                <a:ext cx="274113" cy="295466"/>
              </a:xfrm>
              <a:prstGeom prst="rect">
                <a:avLst/>
              </a:prstGeom>
              <a:blipFill>
                <a:blip r:embed="rId13"/>
                <a:stretch>
                  <a:fillRect l="-22727" r="-22727" b="-125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1D80A2-57F8-74D1-22AC-96ECEF945B18}"/>
              </a:ext>
            </a:extLst>
          </p:cNvPr>
          <p:cNvCxnSpPr>
            <a:cxnSpLocks/>
          </p:cNvCxnSpPr>
          <p:nvPr/>
        </p:nvCxnSpPr>
        <p:spPr>
          <a:xfrm>
            <a:off x="10181064" y="3263122"/>
            <a:ext cx="338253" cy="699010"/>
          </a:xfrm>
          <a:prstGeom prst="straightConnector1">
            <a:avLst/>
          </a:prstGeom>
          <a:ln>
            <a:headEnd type="none" w="med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F762A9-4BC5-AB89-29F6-8E60733D423E}"/>
                  </a:ext>
                </a:extLst>
              </p:cNvPr>
              <p:cNvSpPr txBox="1"/>
              <p:nvPr/>
            </p:nvSpPr>
            <p:spPr>
              <a:xfrm>
                <a:off x="9029642" y="5353357"/>
                <a:ext cx="880434" cy="295466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Microsoft Sans Serif" panose="020B0604020202020204" pitchFamily="34" charset="0"/>
                        </a:rPr>
                        <m:t>𝐹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Microsoft Sans Serif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Microsoft Sans Serif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Microsoft Sans Serif" panose="020B0604020202020204" pitchFamily="34" charset="0"/>
                            </a:rPr>
                            <m:t>𝛾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Microsoft Sans Serif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Microsoft Sans Serif" panose="020B0604020202020204" pitchFamily="34" charset="0"/>
                        </a:rPr>
                        <m:t>)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Microsoft Sans Serif" panose="020B0604020202020204" pitchFamily="34" charset="0"/>
                        </a:rPr>
                        <m:t>𝑣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Microsoft Sans Serif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en-NL" sz="2000" dirty="0">
                  <a:solidFill>
                    <a:schemeClr val="tx2"/>
                  </a:solidFill>
                  <a:latin typeface="Microsoft Sans Serif"/>
                  <a:cs typeface="Microsoft Sans Serif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F762A9-4BC5-AB89-29F6-8E60733D4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642" y="5353357"/>
                <a:ext cx="880434" cy="295466"/>
              </a:xfrm>
              <a:prstGeom prst="rect">
                <a:avLst/>
              </a:prstGeom>
              <a:blipFill>
                <a:blip r:embed="rId14"/>
                <a:stretch>
                  <a:fillRect l="-4225" r="-5634" b="-375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EB0F65-D161-5088-9D60-D8429A77C8E6}"/>
                  </a:ext>
                </a:extLst>
              </p:cNvPr>
              <p:cNvSpPr txBox="1"/>
              <p:nvPr/>
            </p:nvSpPr>
            <p:spPr>
              <a:xfrm>
                <a:off x="10122157" y="4150154"/>
                <a:ext cx="794320" cy="295466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Microsoft Sans Serif" panose="020B0604020202020204" pitchFamily="34" charset="0"/>
                        </a:rPr>
                        <m:t>𝐹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Microsoft Sans Serif" panose="020B0604020202020204" pitchFamily="34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Microsoft Sans Serif" panose="020B0604020202020204" pitchFamily="34" charset="0"/>
                        </a:rPr>
                        <m:t>𝛾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Microsoft Sans Serif" panose="020B0604020202020204" pitchFamily="34" charset="0"/>
                        </a:rPr>
                        <m:t>)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Microsoft Sans Serif" panose="020B0604020202020204" pitchFamily="34" charset="0"/>
                        </a:rPr>
                        <m:t>𝑣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Microsoft Sans Serif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en-NL" sz="2000" dirty="0">
                  <a:solidFill>
                    <a:schemeClr val="tx2"/>
                  </a:solidFill>
                  <a:latin typeface="Microsoft Sans Serif"/>
                  <a:cs typeface="Microsoft Sans Serif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EB0F65-D161-5088-9D60-D8429A77C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157" y="4150154"/>
                <a:ext cx="794320" cy="295466"/>
              </a:xfrm>
              <a:prstGeom prst="rect">
                <a:avLst/>
              </a:prstGeom>
              <a:blipFill>
                <a:blip r:embed="rId15"/>
                <a:stretch>
                  <a:fillRect l="-4688" r="-7813" b="-41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4B61A41-9DF7-FDC1-235D-F5F2BC89E0DF}"/>
              </a:ext>
            </a:extLst>
          </p:cNvPr>
          <p:cNvCxnSpPr>
            <a:cxnSpLocks/>
          </p:cNvCxnSpPr>
          <p:nvPr/>
        </p:nvCxnSpPr>
        <p:spPr>
          <a:xfrm flipV="1">
            <a:off x="9109128" y="5077522"/>
            <a:ext cx="570131" cy="140748"/>
          </a:xfrm>
          <a:prstGeom prst="straightConnector1">
            <a:avLst/>
          </a:prstGeom>
          <a:ln>
            <a:headEnd type="none" w="med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8B930AA-1E2D-B5DC-9FF2-BFC6617E21FB}"/>
                  </a:ext>
                </a:extLst>
              </p:cNvPr>
              <p:cNvSpPr txBox="1"/>
              <p:nvPr/>
            </p:nvSpPr>
            <p:spPr>
              <a:xfrm>
                <a:off x="9954739" y="2569460"/>
                <a:ext cx="167418" cy="236347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Microsoft Sans Serif" panose="020B0604020202020204" pitchFamily="34" charset="0"/>
                        </a:rPr>
                        <m:t>𝛾</m:t>
                      </m:r>
                    </m:oMath>
                  </m:oMathPara>
                </a14:m>
                <a:endParaRPr lang="en-NL" sz="1600" dirty="0">
                  <a:solidFill>
                    <a:schemeClr val="tx2"/>
                  </a:solidFill>
                  <a:latin typeface="Microsoft Sans Serif"/>
                  <a:cs typeface="Microsoft Sans Serif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8B930AA-1E2D-B5DC-9FF2-BFC6617E2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4739" y="2569460"/>
                <a:ext cx="167418" cy="236347"/>
              </a:xfrm>
              <a:prstGeom prst="rect">
                <a:avLst/>
              </a:prstGeom>
              <a:blipFill>
                <a:blip r:embed="rId16"/>
                <a:stretch>
                  <a:fillRect l="-21429" r="-28571" b="-3157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031F0F-0345-5F1E-0123-1E40D4A5B376}"/>
                  </a:ext>
                </a:extLst>
              </p:cNvPr>
              <p:cNvSpPr txBox="1"/>
              <p:nvPr/>
            </p:nvSpPr>
            <p:spPr>
              <a:xfrm>
                <a:off x="8117723" y="4850425"/>
                <a:ext cx="235384" cy="236347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Microsoft Sans Serif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Microsoft Sans Serif" panose="020B0604020202020204" pitchFamily="34" charset="0"/>
                            </a:rPr>
                            <m:t>𝛾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Microsoft Sans Serif" panose="020B060402020202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NL" sz="1600" dirty="0">
                  <a:solidFill>
                    <a:schemeClr val="tx2"/>
                  </a:solidFill>
                  <a:latin typeface="Microsoft Sans Serif"/>
                  <a:cs typeface="Microsoft Sans Serif" panose="020B0604020202020204" pitchFamily="34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031F0F-0345-5F1E-0123-1E40D4A5B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723" y="4850425"/>
                <a:ext cx="235384" cy="236347"/>
              </a:xfrm>
              <a:prstGeom prst="rect">
                <a:avLst/>
              </a:prstGeom>
              <a:blipFill>
                <a:blip r:embed="rId17"/>
                <a:stretch>
                  <a:fillRect l="-21053" r="-5263" b="-2631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40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AB6369-0A9D-5002-102F-DC1F0A02C5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E80380-8B0F-E5A5-26A0-08B94E3D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4"/>
            <a:ext cx="11187112" cy="361959"/>
          </a:xfrm>
        </p:spPr>
        <p:txBody>
          <a:bodyPr/>
          <a:lstStyle/>
          <a:p>
            <a:r>
              <a:rPr lang="en-NL"/>
              <a:t>Down the rabit hole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097011-7914-8FD7-E4BD-2092C30942FD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NL"/>
                  <a:t>Category of categories,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𝐶𝑎𝑡</m:t>
                    </m:r>
                  </m:oMath>
                </a14:m>
                <a:endParaRPr lang="en-NL"/>
              </a:p>
              <a:p>
                <a:pPr lvl="1"/>
                <a:r>
                  <a:rPr lang="en-NL"/>
                  <a:t>Objects are categories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NL"/>
              </a:p>
              <a:p>
                <a:pPr lvl="1"/>
                <a:r>
                  <a:rPr lang="en-NL"/>
                  <a:t>Morphisms are functors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NL"/>
              </a:p>
              <a:p>
                <a:endParaRPr lang="en-NL"/>
              </a:p>
              <a:p>
                <a:r>
                  <a:rPr lang="en-NL"/>
                  <a:t>Morphisms between morphisms </a:t>
                </a:r>
              </a:p>
              <a:p>
                <a:pPr lvl="1"/>
                <a:r>
                  <a:rPr lang="en-NL"/>
                  <a:t>Higher order category</a:t>
                </a:r>
              </a:p>
              <a:p>
                <a:pPr lvl="1"/>
                <a:r>
                  <a:rPr lang="en-NL"/>
                  <a:t>Canonical example: homotopies</a:t>
                </a:r>
              </a:p>
              <a:p>
                <a:pPr marL="0" indent="0">
                  <a:buNone/>
                </a:pPr>
                <a:endParaRPr lang="en-NL"/>
              </a:p>
              <a:p>
                <a:r>
                  <a:rPr lang="en-NL"/>
                  <a:t>Maps between functors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NL"/>
              </a:p>
              <a:p>
                <a:pPr lvl="1"/>
                <a:r>
                  <a:rPr lang="en-NL"/>
                  <a:t>Natural transformation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NL"/>
              </a:p>
              <a:p>
                <a:pPr lvl="1"/>
                <a:r>
                  <a:rPr lang="en-NL"/>
                  <a:t>Generalization of equivariance</a:t>
                </a:r>
              </a:p>
              <a:p>
                <a:pPr lvl="1"/>
                <a:endParaRPr lang="en-NL"/>
              </a:p>
              <a:p>
                <a:r>
                  <a:rPr lang="en-NL"/>
                  <a:t>Applied Category Theory: </a:t>
                </a:r>
                <a:r>
                  <a:rPr lang="en-NL" sz="1800"/>
                  <a:t>chemical reactions / electrical circuits / computer programs / causal models</a:t>
                </a:r>
                <a:endParaRPr lang="en-NL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097011-7914-8FD7-E4BD-2092C30942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308" t="-2083" b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4">
            <a:extLst>
              <a:ext uri="{FF2B5EF4-FFF2-40B4-BE49-F238E27FC236}">
                <a16:creationId xmlns:a16="http://schemas.microsoft.com/office/drawing/2014/main" id="{D2D76FE3-4C38-8052-EC57-1DAC673CF5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9697076-41B3-6587-9D74-83A3F5018D5C}"/>
                  </a:ext>
                </a:extLst>
              </p14:cNvPr>
              <p14:cNvContentPartPr/>
              <p14:nvPr/>
            </p14:nvContentPartPr>
            <p14:xfrm>
              <a:off x="2383115" y="1453616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9697076-41B3-6587-9D74-83A3F5018D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4115" y="144461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760911D-9D5A-D64F-D61D-DFF5626BC851}"/>
              </a:ext>
            </a:extLst>
          </p:cNvPr>
          <p:cNvGrpSpPr/>
          <p:nvPr/>
        </p:nvGrpSpPr>
        <p:grpSpPr>
          <a:xfrm>
            <a:off x="5814374" y="2849985"/>
            <a:ext cx="1660680" cy="1580400"/>
            <a:chOff x="5016515" y="2920256"/>
            <a:chExt cx="1660680" cy="158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8FC690E-F40D-8E56-6B3E-AF8957AD4243}"/>
                    </a:ext>
                  </a:extLst>
                </p14:cNvPr>
                <p14:cNvContentPartPr/>
                <p14:nvPr/>
              </p14:nvContentPartPr>
              <p14:xfrm>
                <a:off x="5016515" y="3575096"/>
                <a:ext cx="278640" cy="287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8FC690E-F40D-8E56-6B3E-AF8957AD424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01055" y="3559616"/>
                  <a:ext cx="309201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BB09B09-6F96-4CEB-9A7D-1CACC32CEF3B}"/>
                    </a:ext>
                  </a:extLst>
                </p14:cNvPr>
                <p14:cNvContentPartPr/>
                <p14:nvPr/>
              </p14:nvContentPartPr>
              <p14:xfrm>
                <a:off x="5066555" y="3562136"/>
                <a:ext cx="144000" cy="331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BB09B09-6F96-4CEB-9A7D-1CACC32CEF3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51075" y="3546656"/>
                  <a:ext cx="1746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4E70090-FB6A-B2B3-EA69-7F9D86AAC1EB}"/>
                    </a:ext>
                  </a:extLst>
                </p14:cNvPr>
                <p14:cNvContentPartPr/>
                <p14:nvPr/>
              </p14:nvContentPartPr>
              <p14:xfrm>
                <a:off x="6343835" y="3621536"/>
                <a:ext cx="333360" cy="388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4E70090-FB6A-B2B3-EA69-7F9D86AAC1E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28355" y="3606056"/>
                  <a:ext cx="36396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9F286FE-9A8A-A5F0-850C-F5692511E862}"/>
                    </a:ext>
                  </a:extLst>
                </p14:cNvPr>
                <p14:cNvContentPartPr/>
                <p14:nvPr/>
              </p14:nvContentPartPr>
              <p14:xfrm>
                <a:off x="6385235" y="3625496"/>
                <a:ext cx="110160" cy="190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9F286FE-9A8A-A5F0-850C-F5692511E86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69755" y="3610016"/>
                  <a:ext cx="140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8" name="Ink 29">
                  <a:extLst>
                    <a:ext uri="{FF2B5EF4-FFF2-40B4-BE49-F238E27FC236}">
                      <a16:creationId xmlns:a16="http://schemas.microsoft.com/office/drawing/2014/main" id="{6F4670D9-20D6-3CBF-67F2-785882CC13B5}"/>
                    </a:ext>
                  </a:extLst>
                </p14:cNvPr>
                <p14:cNvContentPartPr/>
                <p14:nvPr/>
              </p14:nvContentPartPr>
              <p14:xfrm>
                <a:off x="5451395" y="3942656"/>
                <a:ext cx="790200" cy="203040"/>
              </p14:xfrm>
            </p:contentPart>
          </mc:Choice>
          <mc:Fallback xmlns="">
            <p:pic>
              <p:nvPicPr>
                <p:cNvPr id="28" name="Ink 29">
                  <a:extLst>
                    <a:ext uri="{FF2B5EF4-FFF2-40B4-BE49-F238E27FC236}">
                      <a16:creationId xmlns:a16="http://schemas.microsoft.com/office/drawing/2014/main" id="{6F4670D9-20D6-3CBF-67F2-785882CC13B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35922" y="3927203"/>
                  <a:ext cx="820786" cy="233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9" name="Ink 29">
                  <a:extLst>
                    <a:ext uri="{FF2B5EF4-FFF2-40B4-BE49-F238E27FC236}">
                      <a16:creationId xmlns:a16="http://schemas.microsoft.com/office/drawing/2014/main" id="{8179E343-7370-05A4-D934-E131BFCBD078}"/>
                    </a:ext>
                  </a:extLst>
                </p14:cNvPr>
                <p14:cNvContentPartPr/>
                <p14:nvPr/>
              </p14:nvContentPartPr>
              <p14:xfrm>
                <a:off x="5463995" y="2920256"/>
                <a:ext cx="803160" cy="612720"/>
              </p14:xfrm>
            </p:contentPart>
          </mc:Choice>
          <mc:Fallback xmlns="">
            <p:pic>
              <p:nvPicPr>
                <p:cNvPr id="29" name="Ink 29">
                  <a:extLst>
                    <a:ext uri="{FF2B5EF4-FFF2-40B4-BE49-F238E27FC236}">
                      <a16:creationId xmlns:a16="http://schemas.microsoft.com/office/drawing/2014/main" id="{8179E343-7370-05A4-D934-E131BFCBD07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48522" y="2904776"/>
                  <a:ext cx="833746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E78A53D-02BA-9695-E5F2-1979301747CF}"/>
                    </a:ext>
                  </a:extLst>
                </p14:cNvPr>
                <p14:cNvContentPartPr/>
                <p14:nvPr/>
              </p14:nvContentPartPr>
              <p14:xfrm>
                <a:off x="5658395" y="4228136"/>
                <a:ext cx="160920" cy="272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E78A53D-02BA-9695-E5F2-1979301747C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42915" y="4212676"/>
                  <a:ext cx="191520" cy="3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5" name="Ink 35">
                  <a:extLst>
                    <a:ext uri="{FF2B5EF4-FFF2-40B4-BE49-F238E27FC236}">
                      <a16:creationId xmlns:a16="http://schemas.microsoft.com/office/drawing/2014/main" id="{BC5F54D7-5C0E-2DC8-3962-EE4AD96F7C6A}"/>
                    </a:ext>
                  </a:extLst>
                </p14:cNvPr>
                <p14:cNvContentPartPr/>
                <p14:nvPr/>
              </p14:nvContentPartPr>
              <p14:xfrm>
                <a:off x="5595035" y="3549536"/>
                <a:ext cx="426960" cy="439200"/>
              </p14:xfrm>
            </p:contentPart>
          </mc:Choice>
          <mc:Fallback xmlns="">
            <p:pic>
              <p:nvPicPr>
                <p:cNvPr id="35" name="Ink 35">
                  <a:extLst>
                    <a:ext uri="{FF2B5EF4-FFF2-40B4-BE49-F238E27FC236}">
                      <a16:creationId xmlns:a16="http://schemas.microsoft.com/office/drawing/2014/main" id="{BC5F54D7-5C0E-2DC8-3962-EE4AD96F7C6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79568" y="3534056"/>
                  <a:ext cx="457534" cy="46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9566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99311C-3725-62AA-D345-A41FCD31D3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7BC7DC-D3ED-C5F2-26BF-129D004B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4"/>
            <a:ext cx="11187112" cy="361959"/>
          </a:xfrm>
        </p:spPr>
        <p:txBody>
          <a:bodyPr/>
          <a:lstStyle/>
          <a:p>
            <a:r>
              <a:rPr lang="en-NL"/>
              <a:t>Further reading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3316D-429B-0315-086A-EE71FD78F00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/>
              <a:t>Perrone, Paolo. "Notes on Category Theory with examples from basic mathematics." </a:t>
            </a:r>
            <a:r>
              <a:rPr lang="en-GB" i="1" err="1"/>
              <a:t>arXiv</a:t>
            </a:r>
            <a:r>
              <a:rPr lang="en-GB" i="1"/>
              <a:t> preprint arXiv:1912.10642</a:t>
            </a:r>
            <a:r>
              <a:rPr lang="en-GB"/>
              <a:t> (2019).</a:t>
            </a:r>
          </a:p>
          <a:p>
            <a:endParaRPr lang="en-GB"/>
          </a:p>
          <a:p>
            <a:r>
              <a:rPr lang="en-GB"/>
              <a:t>Riehl, Emily. </a:t>
            </a:r>
            <a:r>
              <a:rPr lang="en-GB" i="1"/>
              <a:t>Category theory in context</a:t>
            </a:r>
            <a:r>
              <a:rPr lang="en-GB"/>
              <a:t>. Courier Dover Publications, 2017.</a:t>
            </a:r>
          </a:p>
          <a:p>
            <a:endParaRPr lang="en-GB"/>
          </a:p>
          <a:p>
            <a:r>
              <a:rPr lang="en-GB"/>
              <a:t>Fong, Brendan, and David I. Spivak. "Seven sketches in compositionality: An invitation to applied category theory." </a:t>
            </a:r>
            <a:r>
              <a:rPr lang="en-GB" i="1" err="1"/>
              <a:t>arXiv</a:t>
            </a:r>
            <a:r>
              <a:rPr lang="en-GB" i="1"/>
              <a:t> preprint arXiv:1803.05316</a:t>
            </a:r>
            <a:r>
              <a:rPr lang="en-GB"/>
              <a:t> (2018).</a:t>
            </a:r>
          </a:p>
          <a:p>
            <a:endParaRPr lang="en-NL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0EA5D5-23C7-3770-1A4C-A7D4F6CF43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4022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E51995-8EFB-8774-0A3F-5B6B1E3EAD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FF927D-A980-88D3-FD00-261FBC084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4"/>
            <a:ext cx="11187112" cy="361959"/>
          </a:xfrm>
        </p:spPr>
        <p:txBody>
          <a:bodyPr/>
          <a:lstStyle/>
          <a:p>
            <a:r>
              <a:rPr lang="en-NL"/>
              <a:t>Functions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21CC1BD-5F9C-8516-34F9-4C633AFB265A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NL"/>
                  <a:t>Fuction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NL"/>
                  <a:t> from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NL"/>
                  <a:t> to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NL"/>
                  <a:t>, written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NL"/>
              </a:p>
              <a:p>
                <a:endParaRPr lang="en-NL"/>
              </a:p>
              <a:p>
                <a:endParaRPr lang="en-NL"/>
              </a:p>
              <a:p>
                <a:endParaRPr lang="en-NL"/>
              </a:p>
              <a:p>
                <a:endParaRPr lang="en-NL"/>
              </a:p>
              <a:p>
                <a:endParaRPr lang="en-NL"/>
              </a:p>
              <a:p>
                <a:endParaRPr lang="en-NL"/>
              </a:p>
              <a:p>
                <a:r>
                  <a:rPr lang="en-NL"/>
                  <a:t>Defined by choosing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NL"/>
                  <a:t>, an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NL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21CC1BD-5F9C-8516-34F9-4C633AFB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308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4">
            <a:extLst>
              <a:ext uri="{FF2B5EF4-FFF2-40B4-BE49-F238E27FC236}">
                <a16:creationId xmlns:a16="http://schemas.microsoft.com/office/drawing/2014/main" id="{99F6A9E9-1C7D-400C-D2DA-7246522A2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EC8E3E-C336-A971-2E83-C1DFC1044CE5}"/>
              </a:ext>
            </a:extLst>
          </p:cNvPr>
          <p:cNvGrpSpPr/>
          <p:nvPr/>
        </p:nvGrpSpPr>
        <p:grpSpPr>
          <a:xfrm>
            <a:off x="4365983" y="2327220"/>
            <a:ext cx="2746800" cy="2203560"/>
            <a:chOff x="1861200" y="2164320"/>
            <a:chExt cx="2746800" cy="22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699D458-A0DE-59E3-B3F4-02C4E9212B3F}"/>
                    </a:ext>
                  </a:extLst>
                </p14:cNvPr>
                <p14:cNvContentPartPr/>
                <p14:nvPr/>
              </p14:nvContentPartPr>
              <p14:xfrm>
                <a:off x="1861200" y="2818440"/>
                <a:ext cx="947880" cy="1534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699D458-A0DE-59E3-B3F4-02C4E9212B3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45720" y="2802960"/>
                  <a:ext cx="978480" cy="15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350DE50-C415-25C0-9391-FB581E11D937}"/>
                    </a:ext>
                  </a:extLst>
                </p14:cNvPr>
                <p14:cNvContentPartPr/>
                <p14:nvPr/>
              </p14:nvContentPartPr>
              <p14:xfrm>
                <a:off x="2342160" y="2395080"/>
                <a:ext cx="159120" cy="224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350DE50-C415-25C0-9391-FB581E11D93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26680" y="2379600"/>
                  <a:ext cx="189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052950E-7B4D-5CE0-46EB-7FAB40E4D319}"/>
                    </a:ext>
                  </a:extLst>
                </p14:cNvPr>
                <p14:cNvContentPartPr/>
                <p14:nvPr/>
              </p14:nvContentPartPr>
              <p14:xfrm>
                <a:off x="2332800" y="2424240"/>
                <a:ext cx="144720" cy="236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052950E-7B4D-5CE0-46EB-7FAB40E4D31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17320" y="2408760"/>
                  <a:ext cx="1753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6263A4C-B2B0-79B7-C745-7FDC7A391289}"/>
                    </a:ext>
                  </a:extLst>
                </p14:cNvPr>
                <p14:cNvContentPartPr/>
                <p14:nvPr/>
              </p14:nvContentPartPr>
              <p14:xfrm>
                <a:off x="2342160" y="3184560"/>
                <a:ext cx="38880" cy="71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6263A4C-B2B0-79B7-C745-7FDC7A39128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26680" y="3169080"/>
                  <a:ext cx="69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5A31104-DF9C-5A2C-BA2D-3FAE3FF3A5F1}"/>
                    </a:ext>
                  </a:extLst>
                </p14:cNvPr>
                <p14:cNvContentPartPr/>
                <p14:nvPr/>
              </p14:nvContentPartPr>
              <p14:xfrm>
                <a:off x="2255760" y="3555000"/>
                <a:ext cx="43560" cy="51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5A31104-DF9C-5A2C-BA2D-3FAE3FF3A5F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40407" y="3539520"/>
                  <a:ext cx="73909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88990CF-44E9-45D9-18DB-2AF46E65EF30}"/>
                    </a:ext>
                  </a:extLst>
                </p14:cNvPr>
                <p14:cNvContentPartPr/>
                <p14:nvPr/>
              </p14:nvContentPartPr>
              <p14:xfrm>
                <a:off x="2207520" y="3997080"/>
                <a:ext cx="38880" cy="34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88990CF-44E9-45D9-18DB-2AF46E65EF3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92040" y="3981600"/>
                  <a:ext cx="69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Ink 20">
                  <a:extLst>
                    <a:ext uri="{FF2B5EF4-FFF2-40B4-BE49-F238E27FC236}">
                      <a16:creationId xmlns:a16="http://schemas.microsoft.com/office/drawing/2014/main" id="{C85E11D4-C7AC-6C06-4184-DD168FBFC19F}"/>
                    </a:ext>
                  </a:extLst>
                </p14:cNvPr>
                <p14:cNvContentPartPr/>
                <p14:nvPr/>
              </p14:nvContentPartPr>
              <p14:xfrm>
                <a:off x="3751560" y="2164320"/>
                <a:ext cx="856440" cy="2203560"/>
              </p14:xfrm>
            </p:contentPart>
          </mc:Choice>
          <mc:Fallback xmlns="">
            <p:pic>
              <p:nvPicPr>
                <p:cNvPr id="20" name="Ink 20">
                  <a:extLst>
                    <a:ext uri="{FF2B5EF4-FFF2-40B4-BE49-F238E27FC236}">
                      <a16:creationId xmlns:a16="http://schemas.microsoft.com/office/drawing/2014/main" id="{C85E11D4-C7AC-6C06-4184-DD168FBFC19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36080" y="2148837"/>
                  <a:ext cx="887040" cy="2234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13FFC5F-9426-A88A-CF29-A5FDAF3071BF}"/>
                    </a:ext>
                  </a:extLst>
                </p14:cNvPr>
                <p14:cNvContentPartPr/>
                <p14:nvPr/>
              </p14:nvContentPartPr>
              <p14:xfrm>
                <a:off x="4141080" y="2986920"/>
                <a:ext cx="24480" cy="34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13FFC5F-9426-A88A-CF29-A5FDAF3071B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25600" y="2971440"/>
                  <a:ext cx="55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801E8A4-72AC-DF4B-379B-C29DBBB8E1F1}"/>
                    </a:ext>
                  </a:extLst>
                </p14:cNvPr>
                <p14:cNvContentPartPr/>
                <p14:nvPr/>
              </p14:nvContentPartPr>
              <p14:xfrm>
                <a:off x="4107600" y="3347640"/>
                <a:ext cx="38880" cy="52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801E8A4-72AC-DF4B-379B-C29DBBB8E1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92120" y="3332265"/>
                  <a:ext cx="69480" cy="82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117EBCA-10BA-3B54-AE3F-4F966D5A1A83}"/>
                    </a:ext>
                  </a:extLst>
                </p14:cNvPr>
                <p14:cNvContentPartPr/>
                <p14:nvPr/>
              </p14:nvContentPartPr>
              <p14:xfrm>
                <a:off x="4097880" y="3675240"/>
                <a:ext cx="33480" cy="67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117EBCA-10BA-3B54-AE3F-4F966D5A1A8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82400" y="3659760"/>
                  <a:ext cx="64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4E81C81-A9A5-3154-8B13-6D4C085E8A62}"/>
                    </a:ext>
                  </a:extLst>
                </p14:cNvPr>
                <p14:cNvContentPartPr/>
                <p14:nvPr/>
              </p14:nvContentPartPr>
              <p14:xfrm>
                <a:off x="4088160" y="4030560"/>
                <a:ext cx="63000" cy="53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4E81C81-A9A5-3154-8B13-6D4C085E8A6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72680" y="4015080"/>
                  <a:ext cx="93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E5D02B4-874E-F20A-5EEF-63CACF277782}"/>
                    </a:ext>
                  </a:extLst>
                </p14:cNvPr>
                <p14:cNvContentPartPr/>
                <p14:nvPr/>
              </p14:nvContentPartPr>
              <p14:xfrm>
                <a:off x="3034962" y="2197962"/>
                <a:ext cx="197640" cy="571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E5D02B4-874E-F20A-5EEF-63CACF27778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19482" y="2182472"/>
                  <a:ext cx="228240" cy="601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8">
                  <a:extLst>
                    <a:ext uri="{FF2B5EF4-FFF2-40B4-BE49-F238E27FC236}">
                      <a16:creationId xmlns:a16="http://schemas.microsoft.com/office/drawing/2014/main" id="{CBA019DC-A37E-1936-90EF-7F19343E3399}"/>
                    </a:ext>
                  </a:extLst>
                </p14:cNvPr>
                <p14:cNvContentPartPr/>
                <p14:nvPr/>
              </p14:nvContentPartPr>
              <p14:xfrm>
                <a:off x="2481642" y="3208122"/>
                <a:ext cx="1491840" cy="221400"/>
              </p14:xfrm>
            </p:contentPart>
          </mc:Choice>
          <mc:Fallback xmlns="">
            <p:pic>
              <p:nvPicPr>
                <p:cNvPr id="28" name="Ink 28">
                  <a:extLst>
                    <a:ext uri="{FF2B5EF4-FFF2-40B4-BE49-F238E27FC236}">
                      <a16:creationId xmlns:a16="http://schemas.microsoft.com/office/drawing/2014/main" id="{CBA019DC-A37E-1936-90EF-7F19343E339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66158" y="3192667"/>
                  <a:ext cx="1522447" cy="251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1" name="Ink 31">
                  <a:extLst>
                    <a:ext uri="{FF2B5EF4-FFF2-40B4-BE49-F238E27FC236}">
                      <a16:creationId xmlns:a16="http://schemas.microsoft.com/office/drawing/2014/main" id="{8F14A0CD-EF88-FAE4-8BA4-824E51E4FCDA}"/>
                    </a:ext>
                  </a:extLst>
                </p14:cNvPr>
                <p14:cNvContentPartPr/>
                <p14:nvPr/>
              </p14:nvContentPartPr>
              <p14:xfrm>
                <a:off x="2433762" y="3414762"/>
                <a:ext cx="1419120" cy="168840"/>
              </p14:xfrm>
            </p:contentPart>
          </mc:Choice>
          <mc:Fallback xmlns="">
            <p:pic>
              <p:nvPicPr>
                <p:cNvPr id="31" name="Ink 31">
                  <a:extLst>
                    <a:ext uri="{FF2B5EF4-FFF2-40B4-BE49-F238E27FC236}">
                      <a16:creationId xmlns:a16="http://schemas.microsoft.com/office/drawing/2014/main" id="{8F14A0CD-EF88-FAE4-8BA4-824E51E4FCD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18286" y="3399282"/>
                  <a:ext cx="1449712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Ink 34">
                  <a:extLst>
                    <a:ext uri="{FF2B5EF4-FFF2-40B4-BE49-F238E27FC236}">
                      <a16:creationId xmlns:a16="http://schemas.microsoft.com/office/drawing/2014/main" id="{1D19EBA5-F158-2BA6-97AE-882025562944}"/>
                    </a:ext>
                  </a:extLst>
                </p14:cNvPr>
                <p14:cNvContentPartPr/>
                <p14:nvPr/>
              </p14:nvContentPartPr>
              <p14:xfrm>
                <a:off x="2448162" y="4001922"/>
                <a:ext cx="1568160" cy="144360"/>
              </p14:xfrm>
            </p:contentPart>
          </mc:Choice>
          <mc:Fallback xmlns="">
            <p:pic>
              <p:nvPicPr>
                <p:cNvPr id="34" name="Ink 34">
                  <a:extLst>
                    <a:ext uri="{FF2B5EF4-FFF2-40B4-BE49-F238E27FC236}">
                      <a16:creationId xmlns:a16="http://schemas.microsoft.com/office/drawing/2014/main" id="{1D19EBA5-F158-2BA6-97AE-88202556294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32686" y="3986481"/>
                  <a:ext cx="1598753" cy="174884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5751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E51995-8EFB-8774-0A3F-5B6B1E3EAD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FF927D-A980-88D3-FD00-261FBC084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4"/>
            <a:ext cx="11187112" cy="361959"/>
          </a:xfrm>
        </p:spPr>
        <p:txBody>
          <a:bodyPr/>
          <a:lstStyle/>
          <a:p>
            <a:r>
              <a:rPr lang="en-NL"/>
              <a:t>Function 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21CC1BD-5F9C-8516-34F9-4C633AFB265A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95300" y="4783391"/>
                <a:ext cx="11187112" cy="16174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NL"/>
                  <a:t>Defines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NL"/>
                  <a:t>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NL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NL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21CC1BD-5F9C-8516-34F9-4C633AFB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95300" y="4783391"/>
                <a:ext cx="11187112" cy="1617408"/>
              </a:xfrm>
              <a:blipFill>
                <a:blip r:embed="rId2"/>
                <a:stretch>
                  <a:fillRect l="-1362" t="-5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4">
            <a:extLst>
              <a:ext uri="{FF2B5EF4-FFF2-40B4-BE49-F238E27FC236}">
                <a16:creationId xmlns:a16="http://schemas.microsoft.com/office/drawing/2014/main" id="{99F6A9E9-1C7D-400C-D2DA-7246522A2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EC8E3E-C336-A971-2E83-C1DFC1044CE5}"/>
              </a:ext>
            </a:extLst>
          </p:cNvPr>
          <p:cNvGrpSpPr/>
          <p:nvPr/>
        </p:nvGrpSpPr>
        <p:grpSpPr>
          <a:xfrm>
            <a:off x="3034140" y="2074609"/>
            <a:ext cx="2746800" cy="2203560"/>
            <a:chOff x="1861200" y="2164320"/>
            <a:chExt cx="2746800" cy="22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699D458-A0DE-59E3-B3F4-02C4E9212B3F}"/>
                    </a:ext>
                  </a:extLst>
                </p14:cNvPr>
                <p14:cNvContentPartPr/>
                <p14:nvPr/>
              </p14:nvContentPartPr>
              <p14:xfrm>
                <a:off x="1861200" y="2818440"/>
                <a:ext cx="947880" cy="1534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699D458-A0DE-59E3-B3F4-02C4E9212B3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45720" y="2802960"/>
                  <a:ext cx="978480" cy="15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350DE50-C415-25C0-9391-FB581E11D937}"/>
                    </a:ext>
                  </a:extLst>
                </p14:cNvPr>
                <p14:cNvContentPartPr/>
                <p14:nvPr/>
              </p14:nvContentPartPr>
              <p14:xfrm>
                <a:off x="2342160" y="2395080"/>
                <a:ext cx="159120" cy="224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350DE50-C415-25C0-9391-FB581E11D93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26680" y="2379600"/>
                  <a:ext cx="189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052950E-7B4D-5CE0-46EB-7FAB40E4D319}"/>
                    </a:ext>
                  </a:extLst>
                </p14:cNvPr>
                <p14:cNvContentPartPr/>
                <p14:nvPr/>
              </p14:nvContentPartPr>
              <p14:xfrm>
                <a:off x="2332800" y="2424240"/>
                <a:ext cx="144720" cy="236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052950E-7B4D-5CE0-46EB-7FAB40E4D31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17320" y="2408760"/>
                  <a:ext cx="1753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6263A4C-B2B0-79B7-C745-7FDC7A391289}"/>
                    </a:ext>
                  </a:extLst>
                </p14:cNvPr>
                <p14:cNvContentPartPr/>
                <p14:nvPr/>
              </p14:nvContentPartPr>
              <p14:xfrm>
                <a:off x="2342160" y="3184560"/>
                <a:ext cx="38880" cy="71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6263A4C-B2B0-79B7-C745-7FDC7A39128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26680" y="3169080"/>
                  <a:ext cx="69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5A31104-DF9C-5A2C-BA2D-3FAE3FF3A5F1}"/>
                    </a:ext>
                  </a:extLst>
                </p14:cNvPr>
                <p14:cNvContentPartPr/>
                <p14:nvPr/>
              </p14:nvContentPartPr>
              <p14:xfrm>
                <a:off x="2255760" y="3555000"/>
                <a:ext cx="43560" cy="51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5A31104-DF9C-5A2C-BA2D-3FAE3FF3A5F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40407" y="3539520"/>
                  <a:ext cx="73909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88990CF-44E9-45D9-18DB-2AF46E65EF30}"/>
                    </a:ext>
                  </a:extLst>
                </p14:cNvPr>
                <p14:cNvContentPartPr/>
                <p14:nvPr/>
              </p14:nvContentPartPr>
              <p14:xfrm>
                <a:off x="2207520" y="3997080"/>
                <a:ext cx="38880" cy="34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88990CF-44E9-45D9-18DB-2AF46E65EF3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92040" y="3981600"/>
                  <a:ext cx="69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Ink 20">
                  <a:extLst>
                    <a:ext uri="{FF2B5EF4-FFF2-40B4-BE49-F238E27FC236}">
                      <a16:creationId xmlns:a16="http://schemas.microsoft.com/office/drawing/2014/main" id="{C85E11D4-C7AC-6C06-4184-DD168FBFC19F}"/>
                    </a:ext>
                  </a:extLst>
                </p14:cNvPr>
                <p14:cNvContentPartPr/>
                <p14:nvPr/>
              </p14:nvContentPartPr>
              <p14:xfrm>
                <a:off x="3751560" y="2164320"/>
                <a:ext cx="856440" cy="2203560"/>
              </p14:xfrm>
            </p:contentPart>
          </mc:Choice>
          <mc:Fallback xmlns="">
            <p:pic>
              <p:nvPicPr>
                <p:cNvPr id="20" name="Ink 20">
                  <a:extLst>
                    <a:ext uri="{FF2B5EF4-FFF2-40B4-BE49-F238E27FC236}">
                      <a16:creationId xmlns:a16="http://schemas.microsoft.com/office/drawing/2014/main" id="{C85E11D4-C7AC-6C06-4184-DD168FBFC19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36080" y="2148837"/>
                  <a:ext cx="887040" cy="2234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13FFC5F-9426-A88A-CF29-A5FDAF3071BF}"/>
                    </a:ext>
                  </a:extLst>
                </p14:cNvPr>
                <p14:cNvContentPartPr/>
                <p14:nvPr/>
              </p14:nvContentPartPr>
              <p14:xfrm>
                <a:off x="4141080" y="2986920"/>
                <a:ext cx="24480" cy="34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13FFC5F-9426-A88A-CF29-A5FDAF3071B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25600" y="2971440"/>
                  <a:ext cx="55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801E8A4-72AC-DF4B-379B-C29DBBB8E1F1}"/>
                    </a:ext>
                  </a:extLst>
                </p14:cNvPr>
                <p14:cNvContentPartPr/>
                <p14:nvPr/>
              </p14:nvContentPartPr>
              <p14:xfrm>
                <a:off x="4107600" y="3347640"/>
                <a:ext cx="38880" cy="52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801E8A4-72AC-DF4B-379B-C29DBBB8E1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92120" y="3332265"/>
                  <a:ext cx="69480" cy="82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117EBCA-10BA-3B54-AE3F-4F966D5A1A83}"/>
                    </a:ext>
                  </a:extLst>
                </p14:cNvPr>
                <p14:cNvContentPartPr/>
                <p14:nvPr/>
              </p14:nvContentPartPr>
              <p14:xfrm>
                <a:off x="4097880" y="3675240"/>
                <a:ext cx="33480" cy="67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117EBCA-10BA-3B54-AE3F-4F966D5A1A8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82400" y="3659760"/>
                  <a:ext cx="64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4E81C81-A9A5-3154-8B13-6D4C085E8A62}"/>
                    </a:ext>
                  </a:extLst>
                </p14:cNvPr>
                <p14:cNvContentPartPr/>
                <p14:nvPr/>
              </p14:nvContentPartPr>
              <p14:xfrm>
                <a:off x="4088160" y="4030560"/>
                <a:ext cx="63000" cy="53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4E81C81-A9A5-3154-8B13-6D4C085E8A6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72680" y="4015080"/>
                  <a:ext cx="93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E5D02B4-874E-F20A-5EEF-63CACF277782}"/>
                    </a:ext>
                  </a:extLst>
                </p14:cNvPr>
                <p14:cNvContentPartPr/>
                <p14:nvPr/>
              </p14:nvContentPartPr>
              <p14:xfrm>
                <a:off x="3034962" y="2197962"/>
                <a:ext cx="197640" cy="571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E5D02B4-874E-F20A-5EEF-63CACF27778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19482" y="2182472"/>
                  <a:ext cx="228240" cy="601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8">
                  <a:extLst>
                    <a:ext uri="{FF2B5EF4-FFF2-40B4-BE49-F238E27FC236}">
                      <a16:creationId xmlns:a16="http://schemas.microsoft.com/office/drawing/2014/main" id="{CBA019DC-A37E-1936-90EF-7F19343E3399}"/>
                    </a:ext>
                  </a:extLst>
                </p14:cNvPr>
                <p14:cNvContentPartPr/>
                <p14:nvPr/>
              </p14:nvContentPartPr>
              <p14:xfrm>
                <a:off x="2481642" y="3208122"/>
                <a:ext cx="1491840" cy="221400"/>
              </p14:xfrm>
            </p:contentPart>
          </mc:Choice>
          <mc:Fallback xmlns="">
            <p:pic>
              <p:nvPicPr>
                <p:cNvPr id="28" name="Ink 28">
                  <a:extLst>
                    <a:ext uri="{FF2B5EF4-FFF2-40B4-BE49-F238E27FC236}">
                      <a16:creationId xmlns:a16="http://schemas.microsoft.com/office/drawing/2014/main" id="{CBA019DC-A37E-1936-90EF-7F19343E339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66158" y="3192667"/>
                  <a:ext cx="1522447" cy="251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1" name="Ink 31">
                  <a:extLst>
                    <a:ext uri="{FF2B5EF4-FFF2-40B4-BE49-F238E27FC236}">
                      <a16:creationId xmlns:a16="http://schemas.microsoft.com/office/drawing/2014/main" id="{8F14A0CD-EF88-FAE4-8BA4-824E51E4FCDA}"/>
                    </a:ext>
                  </a:extLst>
                </p14:cNvPr>
                <p14:cNvContentPartPr/>
                <p14:nvPr/>
              </p14:nvContentPartPr>
              <p14:xfrm>
                <a:off x="2433762" y="3414762"/>
                <a:ext cx="1419120" cy="168840"/>
              </p14:xfrm>
            </p:contentPart>
          </mc:Choice>
          <mc:Fallback xmlns="">
            <p:pic>
              <p:nvPicPr>
                <p:cNvPr id="31" name="Ink 31">
                  <a:extLst>
                    <a:ext uri="{FF2B5EF4-FFF2-40B4-BE49-F238E27FC236}">
                      <a16:creationId xmlns:a16="http://schemas.microsoft.com/office/drawing/2014/main" id="{8F14A0CD-EF88-FAE4-8BA4-824E51E4FCD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18286" y="3399282"/>
                  <a:ext cx="1449712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Ink 34">
                  <a:extLst>
                    <a:ext uri="{FF2B5EF4-FFF2-40B4-BE49-F238E27FC236}">
                      <a16:creationId xmlns:a16="http://schemas.microsoft.com/office/drawing/2014/main" id="{1D19EBA5-F158-2BA6-97AE-882025562944}"/>
                    </a:ext>
                  </a:extLst>
                </p14:cNvPr>
                <p14:cNvContentPartPr/>
                <p14:nvPr/>
              </p14:nvContentPartPr>
              <p14:xfrm>
                <a:off x="2448162" y="4001922"/>
                <a:ext cx="1568160" cy="144360"/>
              </p14:xfrm>
            </p:contentPart>
          </mc:Choice>
          <mc:Fallback xmlns="">
            <p:pic>
              <p:nvPicPr>
                <p:cNvPr id="34" name="Ink 34">
                  <a:extLst>
                    <a:ext uri="{FF2B5EF4-FFF2-40B4-BE49-F238E27FC236}">
                      <a16:creationId xmlns:a16="http://schemas.microsoft.com/office/drawing/2014/main" id="{1D19EBA5-F158-2BA6-97AE-88202556294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32686" y="3986481"/>
                  <a:ext cx="1598753" cy="17488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6">
                <a:extLst>
                  <a:ext uri="{FF2B5EF4-FFF2-40B4-BE49-F238E27FC236}">
                    <a16:creationId xmlns:a16="http://schemas.microsoft.com/office/drawing/2014/main" id="{95F0AA45-6451-0156-F633-979CEC46D1B3}"/>
                  </a:ext>
                </a:extLst>
              </p14:cNvPr>
              <p14:cNvContentPartPr/>
              <p14:nvPr/>
            </p14:nvContentPartPr>
            <p14:xfrm>
              <a:off x="6725330" y="1831551"/>
              <a:ext cx="825480" cy="2469960"/>
            </p14:xfrm>
          </p:contentPart>
        </mc:Choice>
        <mc:Fallback xmlns="">
          <p:pic>
            <p:nvPicPr>
              <p:cNvPr id="26" name="Ink 26">
                <a:extLst>
                  <a:ext uri="{FF2B5EF4-FFF2-40B4-BE49-F238E27FC236}">
                    <a16:creationId xmlns:a16="http://schemas.microsoft.com/office/drawing/2014/main" id="{95F0AA45-6451-0156-F633-979CEC46D1B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09850" y="1816073"/>
                <a:ext cx="856080" cy="2500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BE616F7-5736-6757-0D09-AAA85271CE35}"/>
                  </a:ext>
                </a:extLst>
              </p14:cNvPr>
              <p14:cNvContentPartPr/>
              <p14:nvPr/>
            </p14:nvContentPartPr>
            <p14:xfrm>
              <a:off x="7090730" y="2982111"/>
              <a:ext cx="33120" cy="45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BE616F7-5736-6757-0D09-AAA85271CE3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75250" y="2966508"/>
                <a:ext cx="63720" cy="76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C28B04-4F22-A57F-04B7-00A7C4D4A4C5}"/>
                  </a:ext>
                </a:extLst>
              </p14:cNvPr>
              <p14:cNvContentPartPr/>
              <p14:nvPr/>
            </p14:nvContentPartPr>
            <p14:xfrm>
              <a:off x="7091450" y="3623271"/>
              <a:ext cx="34920" cy="41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8C28B04-4F22-A57F-04B7-00A7C4D4A4C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75970" y="3607656"/>
                <a:ext cx="65520" cy="72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Ink 41">
                <a:extLst>
                  <a:ext uri="{FF2B5EF4-FFF2-40B4-BE49-F238E27FC236}">
                    <a16:creationId xmlns:a16="http://schemas.microsoft.com/office/drawing/2014/main" id="{CDA5C9BE-19D7-C71D-183F-B19399765F34}"/>
                  </a:ext>
                </a:extLst>
              </p14:cNvPr>
              <p14:cNvContentPartPr/>
              <p14:nvPr/>
            </p14:nvContentPartPr>
            <p14:xfrm>
              <a:off x="5440490" y="3585471"/>
              <a:ext cx="1527120" cy="380160"/>
            </p14:xfrm>
          </p:contentPart>
        </mc:Choice>
        <mc:Fallback xmlns="">
          <p:pic>
            <p:nvPicPr>
              <p:cNvPr id="40" name="Ink 41">
                <a:extLst>
                  <a:ext uri="{FF2B5EF4-FFF2-40B4-BE49-F238E27FC236}">
                    <a16:creationId xmlns:a16="http://schemas.microsoft.com/office/drawing/2014/main" id="{CDA5C9BE-19D7-C71D-183F-B19399765F3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425010" y="3569991"/>
                <a:ext cx="155772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1">
                <a:extLst>
                  <a:ext uri="{FF2B5EF4-FFF2-40B4-BE49-F238E27FC236}">
                    <a16:creationId xmlns:a16="http://schemas.microsoft.com/office/drawing/2014/main" id="{30279709-62E7-172E-7453-60FF11142540}"/>
                  </a:ext>
                </a:extLst>
              </p14:cNvPr>
              <p14:cNvContentPartPr/>
              <p14:nvPr/>
            </p14:nvContentPartPr>
            <p14:xfrm>
              <a:off x="5511050" y="2839551"/>
              <a:ext cx="1420920" cy="395280"/>
            </p14:xfrm>
          </p:contentPart>
        </mc:Choice>
        <mc:Fallback xmlns="">
          <p:pic>
            <p:nvPicPr>
              <p:cNvPr id="41" name="Ink 41">
                <a:extLst>
                  <a:ext uri="{FF2B5EF4-FFF2-40B4-BE49-F238E27FC236}">
                    <a16:creationId xmlns:a16="http://schemas.microsoft.com/office/drawing/2014/main" id="{30279709-62E7-172E-7453-60FF1114254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495570" y="2824071"/>
                <a:ext cx="14515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40FF78-8ABE-B703-E91D-F3E4BF221AB5}"/>
                  </a:ext>
                </a:extLst>
              </p14:cNvPr>
              <p14:cNvContentPartPr/>
              <p14:nvPr/>
            </p14:nvContentPartPr>
            <p14:xfrm>
              <a:off x="6110660" y="2330381"/>
              <a:ext cx="250920" cy="426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40FF78-8ABE-B703-E91D-F3E4BF221AB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095180" y="2314901"/>
                <a:ext cx="281520" cy="4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32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E51995-8EFB-8774-0A3F-5B6B1E3EAD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FF927D-A980-88D3-FD00-261FBC084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4"/>
            <a:ext cx="11187112" cy="361959"/>
          </a:xfrm>
        </p:spPr>
        <p:txBody>
          <a:bodyPr/>
          <a:lstStyle/>
          <a:p>
            <a:r>
              <a:rPr lang="en-NL"/>
              <a:t>Functions as arrows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21CC1BD-5F9C-8516-34F9-4C633AFB265A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95300" y="4970267"/>
                <a:ext cx="11187112" cy="1430532"/>
              </a:xfrm>
            </p:spPr>
            <p:txBody>
              <a:bodyPr/>
              <a:lstStyle/>
              <a:p>
                <a:r>
                  <a:rPr lang="en-US"/>
                  <a:t>More abstractly: think of functions as arrows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NL"/>
                  <a:t>, composing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NL"/>
              </a:p>
              <a:p>
                <a:r>
                  <a:rPr lang="en-NL"/>
                  <a:t>Without referencing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/>
              </a:p>
              <a:p>
                <a:r>
                  <a:rPr lang="en-NL"/>
                  <a:t>No information lost!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21CC1BD-5F9C-8516-34F9-4C633AFB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95300" y="4970267"/>
                <a:ext cx="11187112" cy="1430532"/>
              </a:xfrm>
              <a:blipFill>
                <a:blip r:embed="rId2"/>
                <a:stretch>
                  <a:fillRect l="-1308" t="-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4">
            <a:extLst>
              <a:ext uri="{FF2B5EF4-FFF2-40B4-BE49-F238E27FC236}">
                <a16:creationId xmlns:a16="http://schemas.microsoft.com/office/drawing/2014/main" id="{99F6A9E9-1C7D-400C-D2DA-7246522A2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EC8E3E-C336-A971-2E83-C1DFC1044CE5}"/>
              </a:ext>
            </a:extLst>
          </p:cNvPr>
          <p:cNvGrpSpPr/>
          <p:nvPr/>
        </p:nvGrpSpPr>
        <p:grpSpPr>
          <a:xfrm>
            <a:off x="3034140" y="2074609"/>
            <a:ext cx="2746800" cy="2203560"/>
            <a:chOff x="1861200" y="2164320"/>
            <a:chExt cx="2746800" cy="22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699D458-A0DE-59E3-B3F4-02C4E9212B3F}"/>
                    </a:ext>
                  </a:extLst>
                </p14:cNvPr>
                <p14:cNvContentPartPr/>
                <p14:nvPr/>
              </p14:nvContentPartPr>
              <p14:xfrm>
                <a:off x="1861200" y="2818440"/>
                <a:ext cx="947880" cy="1534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699D458-A0DE-59E3-B3F4-02C4E9212B3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45720" y="2802960"/>
                  <a:ext cx="978480" cy="15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350DE50-C415-25C0-9391-FB581E11D937}"/>
                    </a:ext>
                  </a:extLst>
                </p14:cNvPr>
                <p14:cNvContentPartPr/>
                <p14:nvPr/>
              </p14:nvContentPartPr>
              <p14:xfrm>
                <a:off x="2342160" y="2395080"/>
                <a:ext cx="159120" cy="224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350DE50-C415-25C0-9391-FB581E11D93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26680" y="2379600"/>
                  <a:ext cx="189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052950E-7B4D-5CE0-46EB-7FAB40E4D319}"/>
                    </a:ext>
                  </a:extLst>
                </p14:cNvPr>
                <p14:cNvContentPartPr/>
                <p14:nvPr/>
              </p14:nvContentPartPr>
              <p14:xfrm>
                <a:off x="2332800" y="2424240"/>
                <a:ext cx="144720" cy="236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052950E-7B4D-5CE0-46EB-7FAB40E4D31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17320" y="2408760"/>
                  <a:ext cx="1753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Ink 20">
                  <a:extLst>
                    <a:ext uri="{FF2B5EF4-FFF2-40B4-BE49-F238E27FC236}">
                      <a16:creationId xmlns:a16="http://schemas.microsoft.com/office/drawing/2014/main" id="{C85E11D4-C7AC-6C06-4184-DD168FBFC19F}"/>
                    </a:ext>
                  </a:extLst>
                </p14:cNvPr>
                <p14:cNvContentPartPr/>
                <p14:nvPr/>
              </p14:nvContentPartPr>
              <p14:xfrm>
                <a:off x="3751560" y="2164320"/>
                <a:ext cx="856440" cy="2203560"/>
              </p14:xfrm>
            </p:contentPart>
          </mc:Choice>
          <mc:Fallback xmlns="">
            <p:pic>
              <p:nvPicPr>
                <p:cNvPr id="20" name="Ink 20">
                  <a:extLst>
                    <a:ext uri="{FF2B5EF4-FFF2-40B4-BE49-F238E27FC236}">
                      <a16:creationId xmlns:a16="http://schemas.microsoft.com/office/drawing/2014/main" id="{C85E11D4-C7AC-6C06-4184-DD168FBFC19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36080" y="2148837"/>
                  <a:ext cx="887040" cy="2234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E5D02B4-874E-F20A-5EEF-63CACF277782}"/>
                    </a:ext>
                  </a:extLst>
                </p14:cNvPr>
                <p14:cNvContentPartPr/>
                <p14:nvPr/>
              </p14:nvContentPartPr>
              <p14:xfrm>
                <a:off x="3034962" y="2197962"/>
                <a:ext cx="197640" cy="571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E5D02B4-874E-F20A-5EEF-63CACF27778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19482" y="2182472"/>
                  <a:ext cx="228240" cy="60193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Ink 26">
                <a:extLst>
                  <a:ext uri="{FF2B5EF4-FFF2-40B4-BE49-F238E27FC236}">
                    <a16:creationId xmlns:a16="http://schemas.microsoft.com/office/drawing/2014/main" id="{95F0AA45-6451-0156-F633-979CEC46D1B3}"/>
                  </a:ext>
                </a:extLst>
              </p14:cNvPr>
              <p14:cNvContentPartPr/>
              <p14:nvPr/>
            </p14:nvContentPartPr>
            <p14:xfrm>
              <a:off x="6725330" y="1831551"/>
              <a:ext cx="825480" cy="2469960"/>
            </p14:xfrm>
          </p:contentPart>
        </mc:Choice>
        <mc:Fallback xmlns="">
          <p:pic>
            <p:nvPicPr>
              <p:cNvPr id="26" name="Ink 26">
                <a:extLst>
                  <a:ext uri="{FF2B5EF4-FFF2-40B4-BE49-F238E27FC236}">
                    <a16:creationId xmlns:a16="http://schemas.microsoft.com/office/drawing/2014/main" id="{95F0AA45-6451-0156-F633-979CEC46D1B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09850" y="1816073"/>
                <a:ext cx="856080" cy="2500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40FF78-8ABE-B703-E91D-F3E4BF221AB5}"/>
                  </a:ext>
                </a:extLst>
              </p14:cNvPr>
              <p14:cNvContentPartPr/>
              <p14:nvPr/>
            </p14:nvContentPartPr>
            <p14:xfrm>
              <a:off x="6110660" y="2330381"/>
              <a:ext cx="250920" cy="426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40FF78-8ABE-B703-E91D-F3E4BF221AB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5180" y="2314901"/>
                <a:ext cx="28152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6">
                <a:extLst>
                  <a:ext uri="{FF2B5EF4-FFF2-40B4-BE49-F238E27FC236}">
                    <a16:creationId xmlns:a16="http://schemas.microsoft.com/office/drawing/2014/main" id="{1677C051-6445-80A5-F36B-4D0F6B0E24A3}"/>
                  </a:ext>
                </a:extLst>
              </p14:cNvPr>
              <p14:cNvContentPartPr/>
              <p14:nvPr/>
            </p14:nvContentPartPr>
            <p14:xfrm>
              <a:off x="4195478" y="3306445"/>
              <a:ext cx="465840" cy="239400"/>
            </p14:xfrm>
          </p:contentPart>
        </mc:Choice>
        <mc:Fallback xmlns="">
          <p:pic>
            <p:nvPicPr>
              <p:cNvPr id="16" name="Ink 16">
                <a:extLst>
                  <a:ext uri="{FF2B5EF4-FFF2-40B4-BE49-F238E27FC236}">
                    <a16:creationId xmlns:a16="http://schemas.microsoft.com/office/drawing/2014/main" id="{1677C051-6445-80A5-F36B-4D0F6B0E24A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79998" y="3290965"/>
                <a:ext cx="4964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29">
                <a:extLst>
                  <a:ext uri="{FF2B5EF4-FFF2-40B4-BE49-F238E27FC236}">
                    <a16:creationId xmlns:a16="http://schemas.microsoft.com/office/drawing/2014/main" id="{596803B3-6691-93DD-9325-9DA816E5AF18}"/>
                  </a:ext>
                </a:extLst>
              </p14:cNvPr>
              <p14:cNvContentPartPr/>
              <p14:nvPr/>
            </p14:nvContentPartPr>
            <p14:xfrm>
              <a:off x="5966318" y="3306445"/>
              <a:ext cx="605880" cy="214920"/>
            </p14:xfrm>
          </p:contentPart>
        </mc:Choice>
        <mc:Fallback xmlns="">
          <p:pic>
            <p:nvPicPr>
              <p:cNvPr id="19" name="Ink 29">
                <a:extLst>
                  <a:ext uri="{FF2B5EF4-FFF2-40B4-BE49-F238E27FC236}">
                    <a16:creationId xmlns:a16="http://schemas.microsoft.com/office/drawing/2014/main" id="{596803B3-6691-93DD-9325-9DA816E5AF1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50838" y="3290965"/>
                <a:ext cx="6364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3">
                <a:extLst>
                  <a:ext uri="{FF2B5EF4-FFF2-40B4-BE49-F238E27FC236}">
                    <a16:creationId xmlns:a16="http://schemas.microsoft.com/office/drawing/2014/main" id="{1C26DD29-2803-9C0D-4EA0-529E3636F17D}"/>
                  </a:ext>
                </a:extLst>
              </p14:cNvPr>
              <p14:cNvContentPartPr/>
              <p14:nvPr/>
            </p14:nvContentPartPr>
            <p14:xfrm>
              <a:off x="4341230" y="4064916"/>
              <a:ext cx="2242440" cy="386280"/>
            </p14:xfrm>
          </p:contentPart>
        </mc:Choice>
        <mc:Fallback xmlns="">
          <p:pic>
            <p:nvPicPr>
              <p:cNvPr id="11" name="Ink 13">
                <a:extLst>
                  <a:ext uri="{FF2B5EF4-FFF2-40B4-BE49-F238E27FC236}">
                    <a16:creationId xmlns:a16="http://schemas.microsoft.com/office/drawing/2014/main" id="{1C26DD29-2803-9C0D-4EA0-529E3636F17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25748" y="4049436"/>
                <a:ext cx="2273045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20">
                <a:extLst>
                  <a:ext uri="{FF2B5EF4-FFF2-40B4-BE49-F238E27FC236}">
                    <a16:creationId xmlns:a16="http://schemas.microsoft.com/office/drawing/2014/main" id="{4B4525E1-7305-BE42-82C0-70E458474886}"/>
                  </a:ext>
                </a:extLst>
              </p14:cNvPr>
              <p14:cNvContentPartPr/>
              <p14:nvPr/>
            </p14:nvContentPartPr>
            <p14:xfrm>
              <a:off x="4865034" y="4497029"/>
              <a:ext cx="587160" cy="331560"/>
            </p14:xfrm>
          </p:contentPart>
        </mc:Choice>
        <mc:Fallback xmlns="">
          <p:pic>
            <p:nvPicPr>
              <p:cNvPr id="18" name="Ink 20">
                <a:extLst>
                  <a:ext uri="{FF2B5EF4-FFF2-40B4-BE49-F238E27FC236}">
                    <a16:creationId xmlns:a16="http://schemas.microsoft.com/office/drawing/2014/main" id="{4B4525E1-7305-BE42-82C0-70E45847488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9563" y="4481532"/>
                <a:ext cx="617741" cy="3621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841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230E0D-C08F-5CE6-1F8C-790B3A2397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768953-7923-1991-CF91-9A5ECBD4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4"/>
            <a:ext cx="11187112" cy="361959"/>
          </a:xfrm>
        </p:spPr>
        <p:txBody>
          <a:bodyPr/>
          <a:lstStyle/>
          <a:p>
            <a:r>
              <a:rPr lang="en-NL"/>
              <a:t>Reconstructing elements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F6EF29E-24F6-ACB2-80FA-3F47E03BF11F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95300" y="4052226"/>
                <a:ext cx="11187112" cy="2348573"/>
              </a:xfrm>
            </p:spPr>
            <p:txBody>
              <a:bodyPr/>
              <a:lstStyle/>
              <a:p>
                <a:r>
                  <a:rPr lang="en-NL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={⋆}</m:t>
                    </m:r>
                  </m:oMath>
                </a14:m>
                <a:endParaRPr lang="en-NL"/>
              </a:p>
              <a:p>
                <a:r>
                  <a:rPr lang="en-NL"/>
                  <a:t>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NL"/>
                  <a:t>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⋆ 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NL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NL"/>
                  <a:t>.</a:t>
                </a:r>
              </a:p>
              <a:p>
                <a:r>
                  <a:rPr lang="en-NL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NL"/>
                  <a:t> is </a:t>
                </a:r>
                <a:r>
                  <a:rPr lang="en-NL">
                    <a:solidFill>
                      <a:schemeClr val="accent1"/>
                    </a:solidFill>
                  </a:rPr>
                  <a:t>equivalent</a:t>
                </a:r>
                <a:r>
                  <a:rPr lang="en-NL"/>
                  <a:t> </a:t>
                </a:r>
                <a:r>
                  <a:rPr lang="en-NL">
                    <a:solidFill>
                      <a:schemeClr val="accent1"/>
                    </a:solidFill>
                  </a:rPr>
                  <a:t>to elements </a:t>
                </a:r>
                <a:r>
                  <a:rPr lang="en-NL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NL"/>
                  <a:t>, we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NL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NL"/>
              </a:p>
              <a:p>
                <a:r>
                  <a:rPr lang="en-NL"/>
                  <a:t>Composing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NL"/>
                  <a:t> maps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⋆ 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NL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NL"/>
              </a:p>
              <a:p>
                <a:r>
                  <a:rPr lang="en-NL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NL"/>
                  <a:t> </a:t>
                </a:r>
                <a:r>
                  <a:rPr lang="en-NL">
                    <a:solidFill>
                      <a:schemeClr val="accent1"/>
                    </a:solidFill>
                  </a:rPr>
                  <a:t>fully defined </a:t>
                </a:r>
                <a:r>
                  <a:rPr lang="en-NL"/>
                  <a:t>through how it composes with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/>
              </a:p>
              <a:p>
                <a:r>
                  <a:rPr lang="en-NL"/>
                  <a:t>Forget about </a:t>
                </a:r>
                <a:r>
                  <a:rPr lang="en-NL">
                    <a:solidFill>
                      <a:schemeClr val="accent1"/>
                    </a:solidFill>
                  </a:rPr>
                  <a:t>elements</a:t>
                </a:r>
                <a:r>
                  <a:rPr lang="en-NL"/>
                  <a:t>, think about </a:t>
                </a:r>
                <a:r>
                  <a:rPr lang="en-NL">
                    <a:solidFill>
                      <a:schemeClr val="bg2"/>
                    </a:solidFill>
                  </a:rPr>
                  <a:t>composition</a:t>
                </a:r>
              </a:p>
              <a:p>
                <a:endParaRPr lang="en-NL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F6EF29E-24F6-ACB2-80FA-3F47E03BF1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95300" y="4052226"/>
                <a:ext cx="11187112" cy="2348573"/>
              </a:xfrm>
              <a:blipFill>
                <a:blip r:embed="rId2"/>
                <a:stretch>
                  <a:fillRect l="-1308" t="-4156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4">
            <a:extLst>
              <a:ext uri="{FF2B5EF4-FFF2-40B4-BE49-F238E27FC236}">
                <a16:creationId xmlns:a16="http://schemas.microsoft.com/office/drawing/2014/main" id="{4B5BDBE2-2146-40C4-31A5-D9CC9AACF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BB1F61-7CAD-F150-88D8-5AA0C2525BCA}"/>
              </a:ext>
            </a:extLst>
          </p:cNvPr>
          <p:cNvGrpSpPr/>
          <p:nvPr/>
        </p:nvGrpSpPr>
        <p:grpSpPr>
          <a:xfrm>
            <a:off x="4365983" y="1893072"/>
            <a:ext cx="2746800" cy="2203560"/>
            <a:chOff x="1861200" y="2164320"/>
            <a:chExt cx="2746800" cy="22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9E137FC-DD61-E67C-F212-504F4A29111F}"/>
                    </a:ext>
                  </a:extLst>
                </p14:cNvPr>
                <p14:cNvContentPartPr/>
                <p14:nvPr/>
              </p14:nvContentPartPr>
              <p14:xfrm>
                <a:off x="1861200" y="2818440"/>
                <a:ext cx="947880" cy="1534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9E137FC-DD61-E67C-F212-504F4A29111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45720" y="2802960"/>
                  <a:ext cx="978480" cy="15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2D48C29-6816-EBD3-0B84-D3C2B15DC968}"/>
                    </a:ext>
                  </a:extLst>
                </p14:cNvPr>
                <p14:cNvContentPartPr/>
                <p14:nvPr/>
              </p14:nvContentPartPr>
              <p14:xfrm>
                <a:off x="2342160" y="2395080"/>
                <a:ext cx="159120" cy="224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2D48C29-6816-EBD3-0B84-D3C2B15DC96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26680" y="2379600"/>
                  <a:ext cx="189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5C36504-1FC0-26D8-D067-107CAB4347A8}"/>
                    </a:ext>
                  </a:extLst>
                </p14:cNvPr>
                <p14:cNvContentPartPr/>
                <p14:nvPr/>
              </p14:nvContentPartPr>
              <p14:xfrm>
                <a:off x="2332800" y="2424240"/>
                <a:ext cx="144720" cy="236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5C36504-1FC0-26D8-D067-107CAB4347A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17320" y="2408760"/>
                  <a:ext cx="1753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20">
                  <a:extLst>
                    <a:ext uri="{FF2B5EF4-FFF2-40B4-BE49-F238E27FC236}">
                      <a16:creationId xmlns:a16="http://schemas.microsoft.com/office/drawing/2014/main" id="{C0187796-0025-6EBC-E7AD-A968F78B8888}"/>
                    </a:ext>
                  </a:extLst>
                </p14:cNvPr>
                <p14:cNvContentPartPr/>
                <p14:nvPr/>
              </p14:nvContentPartPr>
              <p14:xfrm>
                <a:off x="3751560" y="2164320"/>
                <a:ext cx="856440" cy="2203560"/>
              </p14:xfrm>
            </p:contentPart>
          </mc:Choice>
          <mc:Fallback xmlns="">
            <p:pic>
              <p:nvPicPr>
                <p:cNvPr id="10" name="Ink 20">
                  <a:extLst>
                    <a:ext uri="{FF2B5EF4-FFF2-40B4-BE49-F238E27FC236}">
                      <a16:creationId xmlns:a16="http://schemas.microsoft.com/office/drawing/2014/main" id="{C0187796-0025-6EBC-E7AD-A968F78B888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36080" y="2148837"/>
                  <a:ext cx="887040" cy="2234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AA12C72-AD3D-9BFE-4001-17AEEB6A7EE0}"/>
                    </a:ext>
                  </a:extLst>
                </p14:cNvPr>
                <p14:cNvContentPartPr/>
                <p14:nvPr/>
              </p14:nvContentPartPr>
              <p14:xfrm>
                <a:off x="3034962" y="2197962"/>
                <a:ext cx="197640" cy="571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AA12C72-AD3D-9BFE-4001-17AEEB6A7EE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19482" y="2182472"/>
                  <a:ext cx="228240" cy="60193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6">
                <a:extLst>
                  <a:ext uri="{FF2B5EF4-FFF2-40B4-BE49-F238E27FC236}">
                    <a16:creationId xmlns:a16="http://schemas.microsoft.com/office/drawing/2014/main" id="{064C3C74-EC84-B3D9-1621-D6BAF509451E}"/>
                  </a:ext>
                </a:extLst>
              </p14:cNvPr>
              <p14:cNvContentPartPr/>
              <p14:nvPr/>
            </p14:nvContentPartPr>
            <p14:xfrm>
              <a:off x="5554839" y="3044394"/>
              <a:ext cx="488880" cy="241920"/>
            </p14:xfrm>
          </p:contentPart>
        </mc:Choice>
        <mc:Fallback xmlns="">
          <p:pic>
            <p:nvPicPr>
              <p:cNvPr id="16" name="Ink 16">
                <a:extLst>
                  <a:ext uri="{FF2B5EF4-FFF2-40B4-BE49-F238E27FC236}">
                    <a16:creationId xmlns:a16="http://schemas.microsoft.com/office/drawing/2014/main" id="{064C3C74-EC84-B3D9-1621-D6BAF50945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39348" y="3028914"/>
                <a:ext cx="519503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2238FC-EFCF-A8C9-EE36-8AECCBFC7ADF}"/>
                  </a:ext>
                </a:extLst>
              </p14:cNvPr>
              <p14:cNvContentPartPr/>
              <p14:nvPr/>
            </p14:nvContentPartPr>
            <p14:xfrm>
              <a:off x="2596719" y="3244914"/>
              <a:ext cx="90360" cy="77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2238FC-EFCF-A8C9-EE36-8AECCBFC7AD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81239" y="3229506"/>
                <a:ext cx="120960" cy="107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1">
                <a:extLst>
                  <a:ext uri="{FF2B5EF4-FFF2-40B4-BE49-F238E27FC236}">
                    <a16:creationId xmlns:a16="http://schemas.microsoft.com/office/drawing/2014/main" id="{1F97348A-EEDE-95F9-6AE9-5572CB9F1AE9}"/>
                  </a:ext>
                </a:extLst>
              </p14:cNvPr>
              <p14:cNvContentPartPr/>
              <p14:nvPr/>
            </p14:nvContentPartPr>
            <p14:xfrm>
              <a:off x="2692839" y="2108394"/>
              <a:ext cx="217800" cy="223920"/>
            </p14:xfrm>
          </p:contentPart>
        </mc:Choice>
        <mc:Fallback xmlns="">
          <p:pic>
            <p:nvPicPr>
              <p:cNvPr id="21" name="Ink 21">
                <a:extLst>
                  <a:ext uri="{FF2B5EF4-FFF2-40B4-BE49-F238E27FC236}">
                    <a16:creationId xmlns:a16="http://schemas.microsoft.com/office/drawing/2014/main" id="{1F97348A-EEDE-95F9-6AE9-5572CB9F1A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77359" y="2092889"/>
                <a:ext cx="248400" cy="254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5">
                <a:extLst>
                  <a:ext uri="{FF2B5EF4-FFF2-40B4-BE49-F238E27FC236}">
                    <a16:creationId xmlns:a16="http://schemas.microsoft.com/office/drawing/2014/main" id="{1ADB8C0C-B4D3-A40E-0B41-640C4B66CC12}"/>
                  </a:ext>
                </a:extLst>
              </p14:cNvPr>
              <p14:cNvContentPartPr/>
              <p14:nvPr/>
            </p14:nvContentPartPr>
            <p14:xfrm>
              <a:off x="3196934" y="3203600"/>
              <a:ext cx="909360" cy="169200"/>
            </p14:xfrm>
          </p:contentPart>
        </mc:Choice>
        <mc:Fallback xmlns="">
          <p:pic>
            <p:nvPicPr>
              <p:cNvPr id="25" name="Ink 25">
                <a:extLst>
                  <a:ext uri="{FF2B5EF4-FFF2-40B4-BE49-F238E27FC236}">
                    <a16:creationId xmlns:a16="http://schemas.microsoft.com/office/drawing/2014/main" id="{1ADB8C0C-B4D3-A40E-0B41-640C4B66CC1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81448" y="3188120"/>
                <a:ext cx="939972" cy="19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279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1D2998-77D9-3D78-3F37-557D9D615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C31A67-2F5C-3428-83D2-E93004279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Key properties of function 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9">
                <a:extLst>
                  <a:ext uri="{FF2B5EF4-FFF2-40B4-BE49-F238E27FC236}">
                    <a16:creationId xmlns:a16="http://schemas.microsoft.com/office/drawing/2014/main" id="{65994F20-721F-7791-9456-C1ACA44293FA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/>
            <p:txBody>
              <a:bodyPr/>
              <a:lstStyle/>
              <a:p>
                <a:r>
                  <a:rPr lang="en-NL"/>
                  <a:t>Associativity</a:t>
                </a:r>
                <a:br>
                  <a:rPr lang="en-NL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NL"/>
              </a:p>
              <a:p>
                <a:endParaRPr lang="en-NL"/>
              </a:p>
              <a:p>
                <a:endParaRPr lang="en-NL"/>
              </a:p>
              <a:p>
                <a:endParaRPr lang="en-NL"/>
              </a:p>
              <a:p>
                <a:endParaRPr lang="en-NL"/>
              </a:p>
              <a:p>
                <a:r>
                  <a:rPr lang="en-NL"/>
                  <a:t>Every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NL"/>
                  <a:t> has special arrow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id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NL"/>
              </a:p>
              <a:p>
                <a:r>
                  <a:rPr lang="en-NL"/>
                  <a:t>Such that</a:t>
                </a:r>
                <a:br>
                  <a:rPr lang="en-NL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id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id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NL"/>
              </a:p>
            </p:txBody>
          </p:sp>
        </mc:Choice>
        <mc:Fallback xmlns="">
          <p:sp>
            <p:nvSpPr>
              <p:cNvPr id="30" name="Content Placeholder 29">
                <a:extLst>
                  <a:ext uri="{FF2B5EF4-FFF2-40B4-BE49-F238E27FC236}">
                    <a16:creationId xmlns:a16="http://schemas.microsoft.com/office/drawing/2014/main" id="{65994F20-721F-7791-9456-C1ACA44293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blipFill>
                <a:blip r:embed="rId2"/>
                <a:stretch>
                  <a:fillRect l="-2676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ubtitle 28">
            <a:extLst>
              <a:ext uri="{FF2B5EF4-FFF2-40B4-BE49-F238E27FC236}">
                <a16:creationId xmlns:a16="http://schemas.microsoft.com/office/drawing/2014/main" id="{D5697777-AF73-5875-7AA1-8999DD24AC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35E88B-CFAD-C53A-8E1A-A88244211DF0}"/>
              </a:ext>
            </a:extLst>
          </p:cNvPr>
          <p:cNvGrpSpPr/>
          <p:nvPr/>
        </p:nvGrpSpPr>
        <p:grpSpPr>
          <a:xfrm>
            <a:off x="7165742" y="1408015"/>
            <a:ext cx="4516670" cy="2469960"/>
            <a:chOff x="3034140" y="1831551"/>
            <a:chExt cx="4516670" cy="24699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BBB01DD-D55A-821A-D412-0995FC55D578}"/>
                </a:ext>
              </a:extLst>
            </p:cNvPr>
            <p:cNvGrpSpPr/>
            <p:nvPr/>
          </p:nvGrpSpPr>
          <p:grpSpPr>
            <a:xfrm>
              <a:off x="3034140" y="2074609"/>
              <a:ext cx="2746800" cy="2203560"/>
              <a:chOff x="1861200" y="2164320"/>
              <a:chExt cx="2746800" cy="2203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A8784D7D-0174-3793-391C-BDDF2886B9A3}"/>
                      </a:ext>
                    </a:extLst>
                  </p14:cNvPr>
                  <p14:cNvContentPartPr/>
                  <p14:nvPr/>
                </p14:nvContentPartPr>
                <p14:xfrm>
                  <a:off x="1861200" y="2818440"/>
                  <a:ext cx="947880" cy="153468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A8784D7D-0174-3793-391C-BDDF2886B9A3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845720" y="2802960"/>
                    <a:ext cx="978480" cy="156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271BD7C3-BA91-1073-CD34-0E560F24A49C}"/>
                      </a:ext>
                    </a:extLst>
                  </p14:cNvPr>
                  <p14:cNvContentPartPr/>
                  <p14:nvPr/>
                </p14:nvContentPartPr>
                <p14:xfrm>
                  <a:off x="2342160" y="2395080"/>
                  <a:ext cx="159120" cy="22428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271BD7C3-BA91-1073-CD34-0E560F24A49C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326680" y="2379600"/>
                    <a:ext cx="189720" cy="25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C6450EEE-E089-4E8D-9DC0-FFD811F38F7C}"/>
                      </a:ext>
                    </a:extLst>
                  </p14:cNvPr>
                  <p14:cNvContentPartPr/>
                  <p14:nvPr/>
                </p14:nvContentPartPr>
                <p14:xfrm>
                  <a:off x="2332800" y="2424240"/>
                  <a:ext cx="144720" cy="2361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C6450EEE-E089-4E8D-9DC0-FFD811F38F7C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317320" y="2408760"/>
                    <a:ext cx="175320" cy="26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008FBACE-4FEC-FECF-3607-2152A82525C4}"/>
                      </a:ext>
                    </a:extLst>
                  </p14:cNvPr>
                  <p14:cNvContentPartPr/>
                  <p14:nvPr/>
                </p14:nvContentPartPr>
                <p14:xfrm>
                  <a:off x="2342160" y="3184560"/>
                  <a:ext cx="38880" cy="7128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008FBACE-4FEC-FECF-3607-2152A82525C4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326680" y="3169080"/>
                    <a:ext cx="69480" cy="10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36DC6A12-D1AF-6DA3-991E-1890FBA5D583}"/>
                      </a:ext>
                    </a:extLst>
                  </p14:cNvPr>
                  <p14:cNvContentPartPr/>
                  <p14:nvPr/>
                </p14:nvContentPartPr>
                <p14:xfrm>
                  <a:off x="2255760" y="3555000"/>
                  <a:ext cx="43560" cy="518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36DC6A12-D1AF-6DA3-991E-1890FBA5D583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240407" y="3539520"/>
                    <a:ext cx="73909" cy="8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A5455A41-82D7-1603-57B6-E419DE0ADB13}"/>
                      </a:ext>
                    </a:extLst>
                  </p14:cNvPr>
                  <p14:cNvContentPartPr/>
                  <p14:nvPr/>
                </p14:nvContentPartPr>
                <p14:xfrm>
                  <a:off x="2207520" y="3997080"/>
                  <a:ext cx="38880" cy="342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A5455A41-82D7-1603-57B6-E419DE0ADB1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192040" y="3981600"/>
                    <a:ext cx="69480" cy="6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3" name="Ink 20">
                    <a:extLst>
                      <a:ext uri="{FF2B5EF4-FFF2-40B4-BE49-F238E27FC236}">
                        <a16:creationId xmlns:a16="http://schemas.microsoft.com/office/drawing/2014/main" id="{014C27DD-8F60-A445-3F87-AC67268281FC}"/>
                      </a:ext>
                    </a:extLst>
                  </p14:cNvPr>
                  <p14:cNvContentPartPr/>
                  <p14:nvPr/>
                </p14:nvContentPartPr>
                <p14:xfrm>
                  <a:off x="3751560" y="2164320"/>
                  <a:ext cx="856440" cy="2203560"/>
                </p14:xfrm>
              </p:contentPart>
            </mc:Choice>
            <mc:Fallback xmlns="">
              <p:pic>
                <p:nvPicPr>
                  <p:cNvPr id="13" name="Ink 20">
                    <a:extLst>
                      <a:ext uri="{FF2B5EF4-FFF2-40B4-BE49-F238E27FC236}">
                        <a16:creationId xmlns:a16="http://schemas.microsoft.com/office/drawing/2014/main" id="{014C27DD-8F60-A445-3F87-AC67268281FC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736080" y="2148837"/>
                    <a:ext cx="887040" cy="22341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E8EFC2DE-CA90-D48B-C399-558164469800}"/>
                      </a:ext>
                    </a:extLst>
                  </p14:cNvPr>
                  <p14:cNvContentPartPr/>
                  <p14:nvPr/>
                </p14:nvContentPartPr>
                <p14:xfrm>
                  <a:off x="4141080" y="2986920"/>
                  <a:ext cx="24480" cy="342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E8EFC2DE-CA90-D48B-C399-558164469800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125600" y="2971440"/>
                    <a:ext cx="55080" cy="6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B61B47C-5E1C-74BD-6EC4-5EE250E46838}"/>
                      </a:ext>
                    </a:extLst>
                  </p14:cNvPr>
                  <p14:cNvContentPartPr/>
                  <p14:nvPr/>
                </p14:nvContentPartPr>
                <p14:xfrm>
                  <a:off x="4107600" y="3347640"/>
                  <a:ext cx="38880" cy="525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B61B47C-5E1C-74BD-6EC4-5EE250E46838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4092120" y="3332265"/>
                    <a:ext cx="69480" cy="829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697BEB1A-9AA1-5356-DE8E-FE13A442D1C9}"/>
                      </a:ext>
                    </a:extLst>
                  </p14:cNvPr>
                  <p14:cNvContentPartPr/>
                  <p14:nvPr/>
                </p14:nvContentPartPr>
                <p14:xfrm>
                  <a:off x="4097880" y="3675240"/>
                  <a:ext cx="33480" cy="6732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697BEB1A-9AA1-5356-DE8E-FE13A442D1C9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4082400" y="3659760"/>
                    <a:ext cx="64080" cy="9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921BC6CB-CA39-0DD0-22BB-3657E0F93D3D}"/>
                      </a:ext>
                    </a:extLst>
                  </p14:cNvPr>
                  <p14:cNvContentPartPr/>
                  <p14:nvPr/>
                </p14:nvContentPartPr>
                <p14:xfrm>
                  <a:off x="4088160" y="4030560"/>
                  <a:ext cx="63000" cy="5328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921BC6CB-CA39-0DD0-22BB-3657E0F93D3D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4072680" y="4015080"/>
                    <a:ext cx="93600" cy="8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5A2753D5-1574-1CD7-1401-EEA4A6AEA5A7}"/>
                      </a:ext>
                    </a:extLst>
                  </p14:cNvPr>
                  <p14:cNvContentPartPr/>
                  <p14:nvPr/>
                </p14:nvContentPartPr>
                <p14:xfrm>
                  <a:off x="3034962" y="2197962"/>
                  <a:ext cx="197640" cy="57132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5A2753D5-1574-1CD7-1401-EEA4A6AEA5A7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3019482" y="2182472"/>
                    <a:ext cx="228240" cy="6019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9" name="Ink 28">
                    <a:extLst>
                      <a:ext uri="{FF2B5EF4-FFF2-40B4-BE49-F238E27FC236}">
                        <a16:creationId xmlns:a16="http://schemas.microsoft.com/office/drawing/2014/main" id="{91610222-8885-A217-F039-AF75E9648357}"/>
                      </a:ext>
                    </a:extLst>
                  </p14:cNvPr>
                  <p14:cNvContentPartPr/>
                  <p14:nvPr/>
                </p14:nvContentPartPr>
                <p14:xfrm>
                  <a:off x="2481642" y="3208122"/>
                  <a:ext cx="1491840" cy="221400"/>
                </p14:xfrm>
              </p:contentPart>
            </mc:Choice>
            <mc:Fallback xmlns="">
              <p:pic>
                <p:nvPicPr>
                  <p:cNvPr id="19" name="Ink 28">
                    <a:extLst>
                      <a:ext uri="{FF2B5EF4-FFF2-40B4-BE49-F238E27FC236}">
                        <a16:creationId xmlns:a16="http://schemas.microsoft.com/office/drawing/2014/main" id="{91610222-8885-A217-F039-AF75E9648357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466158" y="3192667"/>
                    <a:ext cx="1522447" cy="2519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0" name="Ink 31">
                    <a:extLst>
                      <a:ext uri="{FF2B5EF4-FFF2-40B4-BE49-F238E27FC236}">
                        <a16:creationId xmlns:a16="http://schemas.microsoft.com/office/drawing/2014/main" id="{22AC3A24-ED15-866B-3FFB-975151459981}"/>
                      </a:ext>
                    </a:extLst>
                  </p14:cNvPr>
                  <p14:cNvContentPartPr/>
                  <p14:nvPr/>
                </p14:nvContentPartPr>
                <p14:xfrm>
                  <a:off x="2433762" y="3414762"/>
                  <a:ext cx="1419120" cy="168840"/>
                </p14:xfrm>
              </p:contentPart>
            </mc:Choice>
            <mc:Fallback xmlns="">
              <p:pic>
                <p:nvPicPr>
                  <p:cNvPr id="20" name="Ink 31">
                    <a:extLst>
                      <a:ext uri="{FF2B5EF4-FFF2-40B4-BE49-F238E27FC236}">
                        <a16:creationId xmlns:a16="http://schemas.microsoft.com/office/drawing/2014/main" id="{22AC3A24-ED15-866B-3FFB-975151459981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2418286" y="3399282"/>
                    <a:ext cx="1449712" cy="19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1" name="Ink 34">
                    <a:extLst>
                      <a:ext uri="{FF2B5EF4-FFF2-40B4-BE49-F238E27FC236}">
                        <a16:creationId xmlns:a16="http://schemas.microsoft.com/office/drawing/2014/main" id="{21FD68BE-1AF7-EC5E-3232-40CAD95B9013}"/>
                      </a:ext>
                    </a:extLst>
                  </p14:cNvPr>
                  <p14:cNvContentPartPr/>
                  <p14:nvPr/>
                </p14:nvContentPartPr>
                <p14:xfrm>
                  <a:off x="2448162" y="4001922"/>
                  <a:ext cx="1568160" cy="144360"/>
                </p14:xfrm>
              </p:contentPart>
            </mc:Choice>
            <mc:Fallback xmlns="">
              <p:pic>
                <p:nvPicPr>
                  <p:cNvPr id="21" name="Ink 34">
                    <a:extLst>
                      <a:ext uri="{FF2B5EF4-FFF2-40B4-BE49-F238E27FC236}">
                        <a16:creationId xmlns:a16="http://schemas.microsoft.com/office/drawing/2014/main" id="{21FD68BE-1AF7-EC5E-3232-40CAD95B9013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2432686" y="3986481"/>
                    <a:ext cx="1598753" cy="17488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6">
                  <a:extLst>
                    <a:ext uri="{FF2B5EF4-FFF2-40B4-BE49-F238E27FC236}">
                      <a16:creationId xmlns:a16="http://schemas.microsoft.com/office/drawing/2014/main" id="{068826D4-4754-A58B-9996-A38E5FE3FDC9}"/>
                    </a:ext>
                  </a:extLst>
                </p14:cNvPr>
                <p14:cNvContentPartPr/>
                <p14:nvPr/>
              </p14:nvContentPartPr>
              <p14:xfrm>
                <a:off x="6725330" y="1831551"/>
                <a:ext cx="825480" cy="2469960"/>
              </p14:xfrm>
            </p:contentPart>
          </mc:Choice>
          <mc:Fallback xmlns="">
            <p:pic>
              <p:nvPicPr>
                <p:cNvPr id="22" name="Ink 26">
                  <a:extLst>
                    <a:ext uri="{FF2B5EF4-FFF2-40B4-BE49-F238E27FC236}">
                      <a16:creationId xmlns:a16="http://schemas.microsoft.com/office/drawing/2014/main" id="{068826D4-4754-A58B-9996-A38E5FE3FDC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09850" y="1816073"/>
                  <a:ext cx="856080" cy="2500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D214D0B-10EF-EEB7-996E-4D7D32627EA6}"/>
                    </a:ext>
                  </a:extLst>
                </p14:cNvPr>
                <p14:cNvContentPartPr/>
                <p14:nvPr/>
              </p14:nvContentPartPr>
              <p14:xfrm>
                <a:off x="7090730" y="2982111"/>
                <a:ext cx="33120" cy="45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D214D0B-10EF-EEB7-996E-4D7D32627EA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75250" y="2966508"/>
                  <a:ext cx="63720" cy="765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1CD3208-1D5B-BB60-2D41-643BEFBC5D29}"/>
                    </a:ext>
                  </a:extLst>
                </p14:cNvPr>
                <p14:cNvContentPartPr/>
                <p14:nvPr/>
              </p14:nvContentPartPr>
              <p14:xfrm>
                <a:off x="7091450" y="3623271"/>
                <a:ext cx="34920" cy="41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1CD3208-1D5B-BB60-2D41-643BEFBC5D2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75970" y="3607656"/>
                  <a:ext cx="65520" cy="726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41">
                  <a:extLst>
                    <a:ext uri="{FF2B5EF4-FFF2-40B4-BE49-F238E27FC236}">
                      <a16:creationId xmlns:a16="http://schemas.microsoft.com/office/drawing/2014/main" id="{FE38A7DD-61D2-7E9A-4207-6FAF77D6A7B2}"/>
                    </a:ext>
                  </a:extLst>
                </p14:cNvPr>
                <p14:cNvContentPartPr/>
                <p14:nvPr/>
              </p14:nvContentPartPr>
              <p14:xfrm>
                <a:off x="5440490" y="3585471"/>
                <a:ext cx="1527120" cy="380160"/>
              </p14:xfrm>
            </p:contentPart>
          </mc:Choice>
          <mc:Fallback xmlns="">
            <p:pic>
              <p:nvPicPr>
                <p:cNvPr id="25" name="Ink 41">
                  <a:extLst>
                    <a:ext uri="{FF2B5EF4-FFF2-40B4-BE49-F238E27FC236}">
                      <a16:creationId xmlns:a16="http://schemas.microsoft.com/office/drawing/2014/main" id="{FE38A7DD-61D2-7E9A-4207-6FAF77D6A7B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25010" y="3569991"/>
                  <a:ext cx="15577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41">
                  <a:extLst>
                    <a:ext uri="{FF2B5EF4-FFF2-40B4-BE49-F238E27FC236}">
                      <a16:creationId xmlns:a16="http://schemas.microsoft.com/office/drawing/2014/main" id="{A870E28B-4C32-E0E0-00B0-5F34C0B3C0F2}"/>
                    </a:ext>
                  </a:extLst>
                </p14:cNvPr>
                <p14:cNvContentPartPr/>
                <p14:nvPr/>
              </p14:nvContentPartPr>
              <p14:xfrm>
                <a:off x="5511050" y="2839551"/>
                <a:ext cx="1420920" cy="395280"/>
              </p14:xfrm>
            </p:contentPart>
          </mc:Choice>
          <mc:Fallback xmlns="">
            <p:pic>
              <p:nvPicPr>
                <p:cNvPr id="26" name="Ink 41">
                  <a:extLst>
                    <a:ext uri="{FF2B5EF4-FFF2-40B4-BE49-F238E27FC236}">
                      <a16:creationId xmlns:a16="http://schemas.microsoft.com/office/drawing/2014/main" id="{A870E28B-4C32-E0E0-00B0-5F34C0B3C0F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95570" y="2824071"/>
                  <a:ext cx="1451520" cy="42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4" name="Ink 34">
                <a:extLst>
                  <a:ext uri="{FF2B5EF4-FFF2-40B4-BE49-F238E27FC236}">
                    <a16:creationId xmlns:a16="http://schemas.microsoft.com/office/drawing/2014/main" id="{DFDA7AEC-C333-61F9-0BAB-6033673E7687}"/>
                  </a:ext>
                </a:extLst>
              </p14:cNvPr>
              <p14:cNvContentPartPr/>
              <p14:nvPr/>
            </p14:nvContentPartPr>
            <p14:xfrm>
              <a:off x="6123153" y="1741328"/>
              <a:ext cx="624960" cy="2039400"/>
            </p14:xfrm>
          </p:contentPart>
        </mc:Choice>
        <mc:Fallback xmlns="">
          <p:pic>
            <p:nvPicPr>
              <p:cNvPr id="34" name="Ink 34">
                <a:extLst>
                  <a:ext uri="{FF2B5EF4-FFF2-40B4-BE49-F238E27FC236}">
                    <a16:creationId xmlns:a16="http://schemas.microsoft.com/office/drawing/2014/main" id="{DFDA7AEC-C333-61F9-0BAB-6033673E768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07664" y="1725848"/>
                <a:ext cx="655578" cy="20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08D4AFD-7B17-D208-98CD-08DEDB12672B}"/>
                  </a:ext>
                </a:extLst>
              </p14:cNvPr>
              <p14:cNvContentPartPr/>
              <p14:nvPr/>
            </p14:nvContentPartPr>
            <p14:xfrm>
              <a:off x="6383793" y="2732768"/>
              <a:ext cx="36720" cy="34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08D4AFD-7B17-D208-98CD-08DEDB12672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368313" y="2717288"/>
                <a:ext cx="673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994BF8E-9F29-4488-6371-9273EF84ACC5}"/>
                  </a:ext>
                </a:extLst>
              </p14:cNvPr>
              <p14:cNvContentPartPr/>
              <p14:nvPr/>
            </p14:nvContentPartPr>
            <p14:xfrm>
              <a:off x="6396033" y="3254408"/>
              <a:ext cx="42840" cy="54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994BF8E-9F29-4488-6371-9273EF84ACC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80422" y="3238928"/>
                <a:ext cx="73699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Ink 44">
                <a:extLst>
                  <a:ext uri="{FF2B5EF4-FFF2-40B4-BE49-F238E27FC236}">
                    <a16:creationId xmlns:a16="http://schemas.microsoft.com/office/drawing/2014/main" id="{7691E237-9255-F6AC-74E0-CD0CEA73D889}"/>
                  </a:ext>
                </a:extLst>
              </p14:cNvPr>
              <p14:cNvContentPartPr/>
              <p14:nvPr/>
            </p14:nvContentPartPr>
            <p14:xfrm>
              <a:off x="6535353" y="3296168"/>
              <a:ext cx="910080" cy="249480"/>
            </p14:xfrm>
          </p:contentPart>
        </mc:Choice>
        <mc:Fallback xmlns="">
          <p:pic>
            <p:nvPicPr>
              <p:cNvPr id="43" name="Ink 44">
                <a:extLst>
                  <a:ext uri="{FF2B5EF4-FFF2-40B4-BE49-F238E27FC236}">
                    <a16:creationId xmlns:a16="http://schemas.microsoft.com/office/drawing/2014/main" id="{7691E237-9255-F6AC-74E0-CD0CEA73D88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19873" y="3280688"/>
                <a:ext cx="94068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4">
                <a:extLst>
                  <a:ext uri="{FF2B5EF4-FFF2-40B4-BE49-F238E27FC236}">
                    <a16:creationId xmlns:a16="http://schemas.microsoft.com/office/drawing/2014/main" id="{BB6E5B69-1D55-4507-E2D1-B02C20CEC5FF}"/>
                  </a:ext>
                </a:extLst>
              </p14:cNvPr>
              <p14:cNvContentPartPr/>
              <p14:nvPr/>
            </p14:nvContentPartPr>
            <p14:xfrm>
              <a:off x="6614193" y="2624408"/>
              <a:ext cx="934200" cy="168840"/>
            </p14:xfrm>
          </p:contentPart>
        </mc:Choice>
        <mc:Fallback xmlns="">
          <p:pic>
            <p:nvPicPr>
              <p:cNvPr id="44" name="Ink 44">
                <a:extLst>
                  <a:ext uri="{FF2B5EF4-FFF2-40B4-BE49-F238E27FC236}">
                    <a16:creationId xmlns:a16="http://schemas.microsoft.com/office/drawing/2014/main" id="{BB6E5B69-1D55-4507-E2D1-B02C20CEC5F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598713" y="2608928"/>
                <a:ext cx="9648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775E226-2522-C478-6D75-8CAFB0157E04}"/>
                  </a:ext>
                </a:extLst>
              </p14:cNvPr>
              <p14:cNvContentPartPr/>
              <p14:nvPr/>
            </p14:nvContentPartPr>
            <p14:xfrm>
              <a:off x="8339504" y="1684715"/>
              <a:ext cx="197640" cy="5713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775E226-2522-C478-6D75-8CAFB0157E0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24024" y="1669225"/>
                <a:ext cx="228240" cy="601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3" name="Ink 34">
                <a:extLst>
                  <a:ext uri="{FF2B5EF4-FFF2-40B4-BE49-F238E27FC236}">
                    <a16:creationId xmlns:a16="http://schemas.microsoft.com/office/drawing/2014/main" id="{1213160D-359B-4296-34D9-1364FEC00461}"/>
                  </a:ext>
                </a:extLst>
              </p14:cNvPr>
              <p14:cNvContentPartPr/>
              <p14:nvPr/>
            </p14:nvContentPartPr>
            <p14:xfrm>
              <a:off x="7752704" y="3488675"/>
              <a:ext cx="1568160" cy="144360"/>
            </p14:xfrm>
          </p:contentPart>
        </mc:Choice>
        <mc:Fallback xmlns="">
          <p:pic>
            <p:nvPicPr>
              <p:cNvPr id="143" name="Ink 34">
                <a:extLst>
                  <a:ext uri="{FF2B5EF4-FFF2-40B4-BE49-F238E27FC236}">
                    <a16:creationId xmlns:a16="http://schemas.microsoft.com/office/drawing/2014/main" id="{1213160D-359B-4296-34D9-1364FEC0046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737228" y="3473234"/>
                <a:ext cx="1598753" cy="174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45" name="Ink 44">
                <a:extLst>
                  <a:ext uri="{FF2B5EF4-FFF2-40B4-BE49-F238E27FC236}">
                    <a16:creationId xmlns:a16="http://schemas.microsoft.com/office/drawing/2014/main" id="{F466123B-2CA0-B043-9D4A-F6E6B42A42AF}"/>
                  </a:ext>
                </a:extLst>
              </p14:cNvPr>
              <p14:cNvContentPartPr/>
              <p14:nvPr/>
            </p14:nvContentPartPr>
            <p14:xfrm>
              <a:off x="7426713" y="2624408"/>
              <a:ext cx="121680" cy="168840"/>
            </p14:xfrm>
          </p:contentPart>
        </mc:Choice>
        <mc:Fallback xmlns="">
          <p:pic>
            <p:nvPicPr>
              <p:cNvPr id="145" name="Ink 44">
                <a:extLst>
                  <a:ext uri="{FF2B5EF4-FFF2-40B4-BE49-F238E27FC236}">
                    <a16:creationId xmlns:a16="http://schemas.microsoft.com/office/drawing/2014/main" id="{F466123B-2CA0-B043-9D4A-F6E6B42A42A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411233" y="2608928"/>
                <a:ext cx="1522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6" name="Ink 148">
                <a:extLst>
                  <a:ext uri="{FF2B5EF4-FFF2-40B4-BE49-F238E27FC236}">
                    <a16:creationId xmlns:a16="http://schemas.microsoft.com/office/drawing/2014/main" id="{7BF1FF57-5A1C-9E04-2F9B-BAAAEC42B074}"/>
                  </a:ext>
                </a:extLst>
              </p14:cNvPr>
              <p14:cNvContentPartPr/>
              <p14:nvPr/>
            </p14:nvContentPartPr>
            <p14:xfrm>
              <a:off x="7165742" y="1881833"/>
              <a:ext cx="947880" cy="1958040"/>
            </p14:xfrm>
          </p:contentPart>
        </mc:Choice>
        <mc:Fallback xmlns="">
          <p:pic>
            <p:nvPicPr>
              <p:cNvPr id="146" name="Ink 148">
                <a:extLst>
                  <a:ext uri="{FF2B5EF4-FFF2-40B4-BE49-F238E27FC236}">
                    <a16:creationId xmlns:a16="http://schemas.microsoft.com/office/drawing/2014/main" id="{7BF1FF57-5A1C-9E04-2F9B-BAAAEC42B07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150262" y="1866353"/>
                <a:ext cx="978480" cy="19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47" name="Ink 148">
                <a:extLst>
                  <a:ext uri="{FF2B5EF4-FFF2-40B4-BE49-F238E27FC236}">
                    <a16:creationId xmlns:a16="http://schemas.microsoft.com/office/drawing/2014/main" id="{5F95A432-66D2-8A25-2BE7-847B30F13E1C}"/>
                  </a:ext>
                </a:extLst>
              </p14:cNvPr>
              <p14:cNvContentPartPr/>
              <p14:nvPr/>
            </p14:nvContentPartPr>
            <p14:xfrm>
              <a:off x="7738304" y="2694875"/>
              <a:ext cx="1539720" cy="375480"/>
            </p14:xfrm>
          </p:contentPart>
        </mc:Choice>
        <mc:Fallback xmlns="">
          <p:pic>
            <p:nvPicPr>
              <p:cNvPr id="147" name="Ink 148">
                <a:extLst>
                  <a:ext uri="{FF2B5EF4-FFF2-40B4-BE49-F238E27FC236}">
                    <a16:creationId xmlns:a16="http://schemas.microsoft.com/office/drawing/2014/main" id="{5F95A432-66D2-8A25-2BE7-847B30F13E1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722820" y="2679395"/>
                <a:ext cx="1570327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48" name="Ink 148">
                <a:extLst>
                  <a:ext uri="{FF2B5EF4-FFF2-40B4-BE49-F238E27FC236}">
                    <a16:creationId xmlns:a16="http://schemas.microsoft.com/office/drawing/2014/main" id="{CBDB9180-C942-2E83-544C-6322DFE225AD}"/>
                  </a:ext>
                </a:extLst>
              </p14:cNvPr>
              <p14:cNvContentPartPr/>
              <p14:nvPr/>
            </p14:nvContentPartPr>
            <p14:xfrm>
              <a:off x="9056102" y="1651073"/>
              <a:ext cx="856440" cy="2203560"/>
            </p14:xfrm>
          </p:contentPart>
        </mc:Choice>
        <mc:Fallback xmlns="">
          <p:pic>
            <p:nvPicPr>
              <p:cNvPr id="148" name="Ink 148">
                <a:extLst>
                  <a:ext uri="{FF2B5EF4-FFF2-40B4-BE49-F238E27FC236}">
                    <a16:creationId xmlns:a16="http://schemas.microsoft.com/office/drawing/2014/main" id="{CBDB9180-C942-2E83-544C-6322DFE225A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040622" y="1635590"/>
                <a:ext cx="887040" cy="2234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4D08EF-E7DE-6AD8-6249-DACAD39FB5D0}"/>
                  </a:ext>
                </a:extLst>
              </p14:cNvPr>
              <p14:cNvContentPartPr/>
              <p14:nvPr/>
            </p14:nvContentPartPr>
            <p14:xfrm>
              <a:off x="8339504" y="4133006"/>
              <a:ext cx="197640" cy="571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4D08EF-E7DE-6AD8-6249-DACAD39FB5D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24024" y="4117516"/>
                <a:ext cx="228240" cy="601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" name="Ink 34">
                <a:extLst>
                  <a:ext uri="{FF2B5EF4-FFF2-40B4-BE49-F238E27FC236}">
                    <a16:creationId xmlns:a16="http://schemas.microsoft.com/office/drawing/2014/main" id="{8467E8E5-1CAF-CEFC-E60F-C0FD020CC6F6}"/>
                  </a:ext>
                </a:extLst>
              </p14:cNvPr>
              <p14:cNvContentPartPr/>
              <p14:nvPr/>
            </p14:nvContentPartPr>
            <p14:xfrm>
              <a:off x="7752704" y="5936966"/>
              <a:ext cx="1568160" cy="144360"/>
            </p14:xfrm>
          </p:contentPart>
        </mc:Choice>
        <mc:Fallback xmlns="">
          <p:pic>
            <p:nvPicPr>
              <p:cNvPr id="5" name="Ink 34">
                <a:extLst>
                  <a:ext uri="{FF2B5EF4-FFF2-40B4-BE49-F238E27FC236}">
                    <a16:creationId xmlns:a16="http://schemas.microsoft.com/office/drawing/2014/main" id="{8467E8E5-1CAF-CEFC-E60F-C0FD020CC6F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737228" y="5921525"/>
                <a:ext cx="1598753" cy="174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2" name="Ink 148">
                <a:extLst>
                  <a:ext uri="{FF2B5EF4-FFF2-40B4-BE49-F238E27FC236}">
                    <a16:creationId xmlns:a16="http://schemas.microsoft.com/office/drawing/2014/main" id="{4A5721A0-688E-2865-C90C-D74E11CFCA41}"/>
                  </a:ext>
                </a:extLst>
              </p14:cNvPr>
              <p14:cNvContentPartPr/>
              <p14:nvPr/>
            </p14:nvContentPartPr>
            <p14:xfrm>
              <a:off x="7165742" y="4330124"/>
              <a:ext cx="947880" cy="1958040"/>
            </p14:xfrm>
          </p:contentPart>
        </mc:Choice>
        <mc:Fallback xmlns="">
          <p:pic>
            <p:nvPicPr>
              <p:cNvPr id="32" name="Ink 148">
                <a:extLst>
                  <a:ext uri="{FF2B5EF4-FFF2-40B4-BE49-F238E27FC236}">
                    <a16:creationId xmlns:a16="http://schemas.microsoft.com/office/drawing/2014/main" id="{4A5721A0-688E-2865-C90C-D74E11CFCA4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150262" y="4314644"/>
                <a:ext cx="978480" cy="19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3" name="Ink 148">
                <a:extLst>
                  <a:ext uri="{FF2B5EF4-FFF2-40B4-BE49-F238E27FC236}">
                    <a16:creationId xmlns:a16="http://schemas.microsoft.com/office/drawing/2014/main" id="{17924AB2-0E4D-FD0F-3C47-E660770F845A}"/>
                  </a:ext>
                </a:extLst>
              </p14:cNvPr>
              <p14:cNvContentPartPr/>
              <p14:nvPr/>
            </p14:nvContentPartPr>
            <p14:xfrm>
              <a:off x="7738304" y="5143166"/>
              <a:ext cx="1539720" cy="375480"/>
            </p14:xfrm>
          </p:contentPart>
        </mc:Choice>
        <mc:Fallback xmlns="">
          <p:pic>
            <p:nvPicPr>
              <p:cNvPr id="33" name="Ink 148">
                <a:extLst>
                  <a:ext uri="{FF2B5EF4-FFF2-40B4-BE49-F238E27FC236}">
                    <a16:creationId xmlns:a16="http://schemas.microsoft.com/office/drawing/2014/main" id="{17924AB2-0E4D-FD0F-3C47-E660770F845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722820" y="5127686"/>
                <a:ext cx="1570327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" name="Ink 148">
                <a:extLst>
                  <a:ext uri="{FF2B5EF4-FFF2-40B4-BE49-F238E27FC236}">
                    <a16:creationId xmlns:a16="http://schemas.microsoft.com/office/drawing/2014/main" id="{9448C809-930D-F879-3AD5-E70CBDC7E61D}"/>
                  </a:ext>
                </a:extLst>
              </p14:cNvPr>
              <p14:cNvContentPartPr/>
              <p14:nvPr/>
            </p14:nvContentPartPr>
            <p14:xfrm>
              <a:off x="9056102" y="4099364"/>
              <a:ext cx="856440" cy="2203560"/>
            </p14:xfrm>
          </p:contentPart>
        </mc:Choice>
        <mc:Fallback xmlns="">
          <p:pic>
            <p:nvPicPr>
              <p:cNvPr id="37" name="Ink 148">
                <a:extLst>
                  <a:ext uri="{FF2B5EF4-FFF2-40B4-BE49-F238E27FC236}">
                    <a16:creationId xmlns:a16="http://schemas.microsoft.com/office/drawing/2014/main" id="{9448C809-930D-F879-3AD5-E70CBDC7E61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040622" y="4083881"/>
                <a:ext cx="887040" cy="2234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0" name="Ink 40">
                <a:extLst>
                  <a:ext uri="{FF2B5EF4-FFF2-40B4-BE49-F238E27FC236}">
                    <a16:creationId xmlns:a16="http://schemas.microsoft.com/office/drawing/2014/main" id="{F3D44299-9C5F-CEDC-4FFF-C142FAC03CE2}"/>
                  </a:ext>
                </a:extLst>
              </p14:cNvPr>
              <p14:cNvContentPartPr/>
              <p14:nvPr/>
            </p14:nvContentPartPr>
            <p14:xfrm>
              <a:off x="6316047" y="4495304"/>
              <a:ext cx="172080" cy="228240"/>
            </p14:xfrm>
          </p:contentPart>
        </mc:Choice>
        <mc:Fallback xmlns="">
          <p:pic>
            <p:nvPicPr>
              <p:cNvPr id="40" name="Ink 40">
                <a:extLst>
                  <a:ext uri="{FF2B5EF4-FFF2-40B4-BE49-F238E27FC236}">
                    <a16:creationId xmlns:a16="http://schemas.microsoft.com/office/drawing/2014/main" id="{F3D44299-9C5F-CEDC-4FFF-C142FAC03CE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300567" y="4479800"/>
                <a:ext cx="202680" cy="258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" name="Ink 47">
                <a:extLst>
                  <a:ext uri="{FF2B5EF4-FFF2-40B4-BE49-F238E27FC236}">
                    <a16:creationId xmlns:a16="http://schemas.microsoft.com/office/drawing/2014/main" id="{641C598B-C8EC-73FE-DD23-12F7E99EB032}"/>
                  </a:ext>
                </a:extLst>
              </p14:cNvPr>
              <p14:cNvContentPartPr/>
              <p14:nvPr/>
            </p14:nvContentPartPr>
            <p14:xfrm>
              <a:off x="6227127" y="4856744"/>
              <a:ext cx="628560" cy="1392840"/>
            </p14:xfrm>
          </p:contentPart>
        </mc:Choice>
        <mc:Fallback xmlns="">
          <p:pic>
            <p:nvPicPr>
              <p:cNvPr id="47" name="Ink 47">
                <a:extLst>
                  <a:ext uri="{FF2B5EF4-FFF2-40B4-BE49-F238E27FC236}">
                    <a16:creationId xmlns:a16="http://schemas.microsoft.com/office/drawing/2014/main" id="{641C598B-C8EC-73FE-DD23-12F7E99EB03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211638" y="4841260"/>
                <a:ext cx="659178" cy="1423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5424474-1A7A-0830-A160-7107A34351CC}"/>
                  </a:ext>
                </a:extLst>
              </p14:cNvPr>
              <p14:cNvContentPartPr/>
              <p14:nvPr/>
            </p14:nvContentPartPr>
            <p14:xfrm>
              <a:off x="11016207" y="4413224"/>
              <a:ext cx="188640" cy="1767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5424474-1A7A-0830-A160-7107A34351C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1000727" y="4397744"/>
                <a:ext cx="2192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CFA9623-CC34-EBAB-2C18-05F970D93D69}"/>
                  </a:ext>
                </a:extLst>
              </p14:cNvPr>
              <p14:cNvContentPartPr/>
              <p14:nvPr/>
            </p14:nvContentPartPr>
            <p14:xfrm>
              <a:off x="10991007" y="4370744"/>
              <a:ext cx="113040" cy="136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CFA9623-CC34-EBAB-2C18-05F970D93D6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975478" y="4355264"/>
                <a:ext cx="14373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C4BF2C0-9DE2-E2FE-FF49-E85A9886F42C}"/>
                  </a:ext>
                </a:extLst>
              </p14:cNvPr>
              <p14:cNvContentPartPr/>
              <p14:nvPr/>
            </p14:nvContentPartPr>
            <p14:xfrm>
              <a:off x="10653327" y="4596104"/>
              <a:ext cx="669960" cy="1659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C4BF2C0-9DE2-E2FE-FF49-E85A9886F42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637847" y="4580627"/>
                <a:ext cx="700560" cy="1689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F5F0217-F2FF-F78D-AEDA-BB1E38C3E603}"/>
                  </a:ext>
                </a:extLst>
              </p14:cNvPr>
              <p14:cNvContentPartPr/>
              <p14:nvPr/>
            </p14:nvContentPartPr>
            <p14:xfrm>
              <a:off x="10890207" y="4965464"/>
              <a:ext cx="47880" cy="392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F5F0217-F2FF-F78D-AEDA-BB1E38C3E60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874610" y="4949984"/>
                <a:ext cx="78712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EB48221-1E47-8CF1-C9F1-C0E91B054762}"/>
                  </a:ext>
                </a:extLst>
              </p14:cNvPr>
              <p14:cNvContentPartPr/>
              <p14:nvPr/>
            </p14:nvContentPartPr>
            <p14:xfrm>
              <a:off x="10913967" y="5312864"/>
              <a:ext cx="18000" cy="38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EB48221-1E47-8CF1-C9F1-C0E91B05476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898487" y="5297384"/>
                <a:ext cx="486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820E2D9-9948-2231-EA46-DBB6043FF4A6}"/>
                  </a:ext>
                </a:extLst>
              </p14:cNvPr>
              <p14:cNvContentPartPr/>
              <p14:nvPr/>
            </p14:nvContentPartPr>
            <p14:xfrm>
              <a:off x="10902087" y="5656664"/>
              <a:ext cx="24120" cy="26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820E2D9-9948-2231-EA46-DBB6043FF4A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886372" y="5641184"/>
                <a:ext cx="55184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AA858B0-7327-CD74-C472-BE439BBC0EAA}"/>
                  </a:ext>
                </a:extLst>
              </p14:cNvPr>
              <p14:cNvContentPartPr/>
              <p14:nvPr/>
            </p14:nvContentPartPr>
            <p14:xfrm>
              <a:off x="10902087" y="5941064"/>
              <a:ext cx="36000" cy="36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AA858B0-7327-CD74-C472-BE439BBC0EA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886451" y="5925428"/>
                <a:ext cx="66909" cy="66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38" name="Ink 149">
                <a:extLst>
                  <a:ext uri="{FF2B5EF4-FFF2-40B4-BE49-F238E27FC236}">
                    <a16:creationId xmlns:a16="http://schemas.microsoft.com/office/drawing/2014/main" id="{D5CD649F-3EF4-DEFC-90DF-7000E500C261}"/>
                  </a:ext>
                </a:extLst>
              </p14:cNvPr>
              <p14:cNvContentPartPr/>
              <p14:nvPr/>
            </p14:nvContentPartPr>
            <p14:xfrm>
              <a:off x="9622287" y="5870144"/>
              <a:ext cx="1196280" cy="136800"/>
            </p14:xfrm>
          </p:contentPart>
        </mc:Choice>
        <mc:Fallback xmlns="">
          <p:pic>
            <p:nvPicPr>
              <p:cNvPr id="138" name="Ink 149">
                <a:extLst>
                  <a:ext uri="{FF2B5EF4-FFF2-40B4-BE49-F238E27FC236}">
                    <a16:creationId xmlns:a16="http://schemas.microsoft.com/office/drawing/2014/main" id="{D5CD649F-3EF4-DEFC-90DF-7000E500C26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606807" y="5854664"/>
                <a:ext cx="12268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9" name="Ink 149">
                <a:extLst>
                  <a:ext uri="{FF2B5EF4-FFF2-40B4-BE49-F238E27FC236}">
                    <a16:creationId xmlns:a16="http://schemas.microsoft.com/office/drawing/2014/main" id="{D6C044FB-C7AF-8388-D581-88DEAEE0BEA6}"/>
                  </a:ext>
                </a:extLst>
              </p14:cNvPr>
              <p14:cNvContentPartPr/>
              <p14:nvPr/>
            </p14:nvContentPartPr>
            <p14:xfrm>
              <a:off x="9628407" y="5526344"/>
              <a:ext cx="1161000" cy="124560"/>
            </p14:xfrm>
          </p:contentPart>
        </mc:Choice>
        <mc:Fallback xmlns="">
          <p:pic>
            <p:nvPicPr>
              <p:cNvPr id="139" name="Ink 149">
                <a:extLst>
                  <a:ext uri="{FF2B5EF4-FFF2-40B4-BE49-F238E27FC236}">
                    <a16:creationId xmlns:a16="http://schemas.microsoft.com/office/drawing/2014/main" id="{D6C044FB-C7AF-8388-D581-88DEAEE0BEA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612927" y="5510909"/>
                <a:ext cx="1191600" cy="155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40" name="Ink 149">
                <a:extLst>
                  <a:ext uri="{FF2B5EF4-FFF2-40B4-BE49-F238E27FC236}">
                    <a16:creationId xmlns:a16="http://schemas.microsoft.com/office/drawing/2014/main" id="{EE80F0FD-29C9-C479-3DBF-1F7352AB7A07}"/>
                  </a:ext>
                </a:extLst>
              </p14:cNvPr>
              <p14:cNvContentPartPr/>
              <p14:nvPr/>
            </p14:nvContentPartPr>
            <p14:xfrm>
              <a:off x="9610407" y="5188664"/>
              <a:ext cx="1185480" cy="136800"/>
            </p14:xfrm>
          </p:contentPart>
        </mc:Choice>
        <mc:Fallback xmlns="">
          <p:pic>
            <p:nvPicPr>
              <p:cNvPr id="140" name="Ink 149">
                <a:extLst>
                  <a:ext uri="{FF2B5EF4-FFF2-40B4-BE49-F238E27FC236}">
                    <a16:creationId xmlns:a16="http://schemas.microsoft.com/office/drawing/2014/main" id="{EE80F0FD-29C9-C479-3DBF-1F7352AB7A0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594922" y="5173184"/>
                <a:ext cx="1216089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41" name="Ink 149">
                <a:extLst>
                  <a:ext uri="{FF2B5EF4-FFF2-40B4-BE49-F238E27FC236}">
                    <a16:creationId xmlns:a16="http://schemas.microsoft.com/office/drawing/2014/main" id="{C5A632EE-FBE3-D0C1-524B-455E822D613C}"/>
                  </a:ext>
                </a:extLst>
              </p14:cNvPr>
              <p14:cNvContentPartPr/>
              <p14:nvPr/>
            </p14:nvContentPartPr>
            <p14:xfrm>
              <a:off x="9604647" y="4874384"/>
              <a:ext cx="1179360" cy="89280"/>
            </p14:xfrm>
          </p:contentPart>
        </mc:Choice>
        <mc:Fallback xmlns="">
          <p:pic>
            <p:nvPicPr>
              <p:cNvPr id="141" name="Ink 149">
                <a:extLst>
                  <a:ext uri="{FF2B5EF4-FFF2-40B4-BE49-F238E27FC236}">
                    <a16:creationId xmlns:a16="http://schemas.microsoft.com/office/drawing/2014/main" id="{C5A632EE-FBE3-D0C1-524B-455E822D613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589167" y="4858904"/>
                <a:ext cx="12099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42" name="Ink 149">
                <a:extLst>
                  <a:ext uri="{FF2B5EF4-FFF2-40B4-BE49-F238E27FC236}">
                    <a16:creationId xmlns:a16="http://schemas.microsoft.com/office/drawing/2014/main" id="{84E50858-601A-CEC6-7C4D-38F381DD25DD}"/>
                  </a:ext>
                </a:extLst>
              </p14:cNvPr>
              <p14:cNvContentPartPr/>
              <p14:nvPr/>
            </p14:nvContentPartPr>
            <p14:xfrm>
              <a:off x="6707007" y="5870144"/>
              <a:ext cx="764640" cy="124920"/>
            </p14:xfrm>
          </p:contentPart>
        </mc:Choice>
        <mc:Fallback xmlns="">
          <p:pic>
            <p:nvPicPr>
              <p:cNvPr id="142" name="Ink 149">
                <a:extLst>
                  <a:ext uri="{FF2B5EF4-FFF2-40B4-BE49-F238E27FC236}">
                    <a16:creationId xmlns:a16="http://schemas.microsoft.com/office/drawing/2014/main" id="{84E50858-601A-CEC6-7C4D-38F381DD25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691527" y="5854664"/>
                <a:ext cx="7952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44" name="Ink 149">
                <a:extLst>
                  <a:ext uri="{FF2B5EF4-FFF2-40B4-BE49-F238E27FC236}">
                    <a16:creationId xmlns:a16="http://schemas.microsoft.com/office/drawing/2014/main" id="{3BFC70F4-15A0-CBA2-3D6F-D83278CD1E35}"/>
                  </a:ext>
                </a:extLst>
              </p14:cNvPr>
              <p14:cNvContentPartPr/>
              <p14:nvPr/>
            </p14:nvContentPartPr>
            <p14:xfrm>
              <a:off x="6713127" y="5419784"/>
              <a:ext cx="823320" cy="118800"/>
            </p14:xfrm>
          </p:contentPart>
        </mc:Choice>
        <mc:Fallback xmlns="">
          <p:pic>
            <p:nvPicPr>
              <p:cNvPr id="144" name="Ink 149">
                <a:extLst>
                  <a:ext uri="{FF2B5EF4-FFF2-40B4-BE49-F238E27FC236}">
                    <a16:creationId xmlns:a16="http://schemas.microsoft.com/office/drawing/2014/main" id="{3BFC70F4-15A0-CBA2-3D6F-D83278CD1E3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697647" y="5404304"/>
                <a:ext cx="8539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49" name="Ink 149">
                <a:extLst>
                  <a:ext uri="{FF2B5EF4-FFF2-40B4-BE49-F238E27FC236}">
                    <a16:creationId xmlns:a16="http://schemas.microsoft.com/office/drawing/2014/main" id="{3E89FA16-3659-E2E6-5A4B-44E6B6DCF7D1}"/>
                  </a:ext>
                </a:extLst>
              </p14:cNvPr>
              <p14:cNvContentPartPr/>
              <p14:nvPr/>
            </p14:nvContentPartPr>
            <p14:xfrm>
              <a:off x="6754527" y="5058344"/>
              <a:ext cx="740880" cy="148320"/>
            </p14:xfrm>
          </p:contentPart>
        </mc:Choice>
        <mc:Fallback xmlns="">
          <p:pic>
            <p:nvPicPr>
              <p:cNvPr id="149" name="Ink 149">
                <a:extLst>
                  <a:ext uri="{FF2B5EF4-FFF2-40B4-BE49-F238E27FC236}">
                    <a16:creationId xmlns:a16="http://schemas.microsoft.com/office/drawing/2014/main" id="{3E89FA16-3659-E2E6-5A4B-44E6B6DCF7D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739055" y="5042901"/>
                <a:ext cx="771465" cy="178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60" name="Ink 161">
                <a:extLst>
                  <a:ext uri="{FF2B5EF4-FFF2-40B4-BE49-F238E27FC236}">
                    <a16:creationId xmlns:a16="http://schemas.microsoft.com/office/drawing/2014/main" id="{636355EA-2744-8F13-C433-13C807E4DD9F}"/>
                  </a:ext>
                </a:extLst>
              </p14:cNvPr>
              <p14:cNvContentPartPr/>
              <p14:nvPr/>
            </p14:nvContentPartPr>
            <p14:xfrm>
              <a:off x="6849207" y="4451744"/>
              <a:ext cx="367920" cy="263160"/>
            </p14:xfrm>
          </p:contentPart>
        </mc:Choice>
        <mc:Fallback xmlns="">
          <p:pic>
            <p:nvPicPr>
              <p:cNvPr id="160" name="Ink 161">
                <a:extLst>
                  <a:ext uri="{FF2B5EF4-FFF2-40B4-BE49-F238E27FC236}">
                    <a16:creationId xmlns:a16="http://schemas.microsoft.com/office/drawing/2014/main" id="{636355EA-2744-8F13-C433-13C807E4DD9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33712" y="4436264"/>
                <a:ext cx="39855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61" name="Ink 161">
                <a:extLst>
                  <a:ext uri="{FF2B5EF4-FFF2-40B4-BE49-F238E27FC236}">
                    <a16:creationId xmlns:a16="http://schemas.microsoft.com/office/drawing/2014/main" id="{AF19103D-82AF-3EF1-C868-45AE0981DFE5}"/>
                  </a:ext>
                </a:extLst>
              </p14:cNvPr>
              <p14:cNvContentPartPr/>
              <p14:nvPr/>
            </p14:nvContentPartPr>
            <p14:xfrm>
              <a:off x="10001367" y="4297304"/>
              <a:ext cx="409320" cy="346680"/>
            </p14:xfrm>
          </p:contentPart>
        </mc:Choice>
        <mc:Fallback xmlns="">
          <p:pic>
            <p:nvPicPr>
              <p:cNvPr id="161" name="Ink 161">
                <a:extLst>
                  <a:ext uri="{FF2B5EF4-FFF2-40B4-BE49-F238E27FC236}">
                    <a16:creationId xmlns:a16="http://schemas.microsoft.com/office/drawing/2014/main" id="{AF19103D-82AF-3EF1-C868-45AE0981DFE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985887" y="4281824"/>
                <a:ext cx="43992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D7160F3-2D7E-0413-9B37-21A89FFE6CD7}"/>
                  </a:ext>
                </a:extLst>
              </p14:cNvPr>
              <p14:cNvContentPartPr/>
              <p14:nvPr/>
            </p14:nvContentPartPr>
            <p14:xfrm>
              <a:off x="6978099" y="2014782"/>
              <a:ext cx="118800" cy="394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D7160F3-2D7E-0413-9B37-21A89FFE6CD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957579" y="1994281"/>
                <a:ext cx="159480" cy="435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E50EA1B-3C93-C125-FA8E-458A2255616F}"/>
                  </a:ext>
                </a:extLst>
              </p14:cNvPr>
              <p14:cNvContentPartPr/>
              <p14:nvPr/>
            </p14:nvContentPartPr>
            <p14:xfrm>
              <a:off x="10148259" y="1745142"/>
              <a:ext cx="184680" cy="539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E50EA1B-3C93-C125-FA8E-458A2255616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132779" y="1729662"/>
                <a:ext cx="215280" cy="57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505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326D27-FFD7-FE6F-251D-0AE4B26F8C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6E1A6D-05AD-5D6B-09F5-605256A52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Category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29A50DA-2E50-7B56-23A1-08F8C46A6F58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/>
            <p:txBody>
              <a:bodyPr/>
              <a:lstStyle/>
              <a:p>
                <a:r>
                  <a:rPr lang="en-NL"/>
                  <a:t>A category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NL"/>
                  <a:t> consists of</a:t>
                </a:r>
              </a:p>
              <a:p>
                <a:pPr lvl="1"/>
                <a:r>
                  <a:rPr lang="en-NL"/>
                  <a:t>A set of objects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/>
              </a:p>
              <a:p>
                <a:pPr lvl="1"/>
                <a:r>
                  <a:rPr lang="en-NL"/>
                  <a:t>For each pair of objects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/>
                  <a:t>, a set of arrows/morphisms/maps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b="0"/>
              </a:p>
              <a:p>
                <a:pPr lvl="1"/>
                <a:r>
                  <a:rPr lang="en-NL"/>
                  <a:t>A composition rule,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NL"/>
                  <a:t> gives</a:t>
                </a:r>
                <a:br>
                  <a:rPr lang="en-NL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NL"/>
              </a:p>
              <a:p>
                <a:r>
                  <a:rPr lang="en-NL"/>
                  <a:t>Such that</a:t>
                </a:r>
              </a:p>
              <a:p>
                <a:pPr lvl="1"/>
                <a:r>
                  <a:rPr lang="en-NL"/>
                  <a:t>Each object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NL"/>
                  <a:t> has an identity morphism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NL"/>
              </a:p>
              <a:p>
                <a:pPr lvl="1"/>
                <a:r>
                  <a:rPr lang="en-NL"/>
                  <a:t>Composition is associative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29A50DA-2E50-7B56-23A1-08F8C46A6F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blipFill>
                <a:blip r:embed="rId2"/>
                <a:stretch>
                  <a:fillRect l="-2676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ubtitle 5">
            <a:extLst>
              <a:ext uri="{FF2B5EF4-FFF2-40B4-BE49-F238E27FC236}">
                <a16:creationId xmlns:a16="http://schemas.microsoft.com/office/drawing/2014/main" id="{5219A8E3-34D3-9D06-F887-15B7EE094D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2">
                <a:extLst>
                  <a:ext uri="{FF2B5EF4-FFF2-40B4-BE49-F238E27FC236}">
                    <a16:creationId xmlns:a16="http://schemas.microsoft.com/office/drawing/2014/main" id="{2FD3ECCF-D1EB-AC98-2EBA-736061AC0639}"/>
                  </a:ext>
                </a:extLst>
              </p14:cNvPr>
              <p14:cNvContentPartPr/>
              <p14:nvPr/>
            </p14:nvContentPartPr>
            <p14:xfrm>
              <a:off x="6293460" y="1323427"/>
              <a:ext cx="5003640" cy="4156560"/>
            </p14:xfrm>
          </p:contentPart>
        </mc:Choice>
        <mc:Fallback xmlns="">
          <p:pic>
            <p:nvPicPr>
              <p:cNvPr id="12" name="Ink 12">
                <a:extLst>
                  <a:ext uri="{FF2B5EF4-FFF2-40B4-BE49-F238E27FC236}">
                    <a16:creationId xmlns:a16="http://schemas.microsoft.com/office/drawing/2014/main" id="{2FD3ECCF-D1EB-AC98-2EBA-736061AC06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7980" y="1307946"/>
                <a:ext cx="5034240" cy="4187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20">
                <a:extLst>
                  <a:ext uri="{FF2B5EF4-FFF2-40B4-BE49-F238E27FC236}">
                    <a16:creationId xmlns:a16="http://schemas.microsoft.com/office/drawing/2014/main" id="{5BF38C6D-C008-291F-CD11-761CB90F3F2D}"/>
                  </a:ext>
                </a:extLst>
              </p14:cNvPr>
              <p14:cNvContentPartPr/>
              <p14:nvPr/>
            </p14:nvContentPartPr>
            <p14:xfrm>
              <a:off x="8092740" y="1706467"/>
              <a:ext cx="437760" cy="1017360"/>
            </p14:xfrm>
          </p:contentPart>
        </mc:Choice>
        <mc:Fallback xmlns="">
          <p:pic>
            <p:nvPicPr>
              <p:cNvPr id="20" name="Ink 20">
                <a:extLst>
                  <a:ext uri="{FF2B5EF4-FFF2-40B4-BE49-F238E27FC236}">
                    <a16:creationId xmlns:a16="http://schemas.microsoft.com/office/drawing/2014/main" id="{5BF38C6D-C008-291F-CD11-761CB90F3F2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77260" y="1690987"/>
                <a:ext cx="468360" cy="10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4">
                <a:extLst>
                  <a:ext uri="{FF2B5EF4-FFF2-40B4-BE49-F238E27FC236}">
                    <a16:creationId xmlns:a16="http://schemas.microsoft.com/office/drawing/2014/main" id="{F3258F91-18AF-C1DF-5CCB-FD6196CC41C1}"/>
                  </a:ext>
                </a:extLst>
              </p14:cNvPr>
              <p14:cNvContentPartPr/>
              <p14:nvPr/>
            </p14:nvContentPartPr>
            <p14:xfrm>
              <a:off x="9120540" y="1619347"/>
              <a:ext cx="388440" cy="1137240"/>
            </p14:xfrm>
          </p:contentPart>
        </mc:Choice>
        <mc:Fallback xmlns="">
          <p:pic>
            <p:nvPicPr>
              <p:cNvPr id="24" name="Ink 24">
                <a:extLst>
                  <a:ext uri="{FF2B5EF4-FFF2-40B4-BE49-F238E27FC236}">
                    <a16:creationId xmlns:a16="http://schemas.microsoft.com/office/drawing/2014/main" id="{F3258F91-18AF-C1DF-5CCB-FD6196CC41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05060" y="1603867"/>
                <a:ext cx="419040" cy="11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8">
                <a:extLst>
                  <a:ext uri="{FF2B5EF4-FFF2-40B4-BE49-F238E27FC236}">
                    <a16:creationId xmlns:a16="http://schemas.microsoft.com/office/drawing/2014/main" id="{D372626D-4720-C950-6F53-26B34111BAA7}"/>
                  </a:ext>
                </a:extLst>
              </p14:cNvPr>
              <p14:cNvContentPartPr/>
              <p14:nvPr/>
            </p14:nvContentPartPr>
            <p14:xfrm>
              <a:off x="8650380" y="1586227"/>
              <a:ext cx="377640" cy="563400"/>
            </p14:xfrm>
          </p:contentPart>
        </mc:Choice>
        <mc:Fallback xmlns="">
          <p:pic>
            <p:nvPicPr>
              <p:cNvPr id="28" name="Ink 28">
                <a:extLst>
                  <a:ext uri="{FF2B5EF4-FFF2-40B4-BE49-F238E27FC236}">
                    <a16:creationId xmlns:a16="http://schemas.microsoft.com/office/drawing/2014/main" id="{D372626D-4720-C950-6F53-26B34111BA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34900" y="1570757"/>
                <a:ext cx="408240" cy="593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Ink 33">
                <a:extLst>
                  <a:ext uri="{FF2B5EF4-FFF2-40B4-BE49-F238E27FC236}">
                    <a16:creationId xmlns:a16="http://schemas.microsoft.com/office/drawing/2014/main" id="{AA8B85EB-9D93-AAE5-1545-EE5361FB706A}"/>
                  </a:ext>
                </a:extLst>
              </p14:cNvPr>
              <p14:cNvContentPartPr/>
              <p14:nvPr/>
            </p14:nvContentPartPr>
            <p14:xfrm>
              <a:off x="9831540" y="1810867"/>
              <a:ext cx="405000" cy="1011240"/>
            </p14:xfrm>
          </p:contentPart>
        </mc:Choice>
        <mc:Fallback xmlns="">
          <p:pic>
            <p:nvPicPr>
              <p:cNvPr id="33" name="Ink 33">
                <a:extLst>
                  <a:ext uri="{FF2B5EF4-FFF2-40B4-BE49-F238E27FC236}">
                    <a16:creationId xmlns:a16="http://schemas.microsoft.com/office/drawing/2014/main" id="{AA8B85EB-9D93-AAE5-1545-EE5361FB70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16060" y="1795393"/>
                <a:ext cx="435600" cy="1041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C354C72-246F-E52D-CB27-FEEE8DE7BAFB}"/>
                  </a:ext>
                </a:extLst>
              </p14:cNvPr>
              <p14:cNvContentPartPr/>
              <p14:nvPr/>
            </p14:nvContentPartPr>
            <p14:xfrm>
              <a:off x="9591060" y="2007067"/>
              <a:ext cx="114480" cy="38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C354C72-246F-E52D-CB27-FEEE8DE7BA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75580" y="1991587"/>
                <a:ext cx="1450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" name="Ink 39">
                <a:extLst>
                  <a:ext uri="{FF2B5EF4-FFF2-40B4-BE49-F238E27FC236}">
                    <a16:creationId xmlns:a16="http://schemas.microsoft.com/office/drawing/2014/main" id="{F9EBFA9E-AD8E-8BE0-6079-0C007BA7CD46}"/>
                  </a:ext>
                </a:extLst>
              </p14:cNvPr>
              <p14:cNvContentPartPr/>
              <p14:nvPr/>
            </p14:nvContentPartPr>
            <p14:xfrm>
              <a:off x="9618420" y="1706827"/>
              <a:ext cx="142560" cy="382680"/>
            </p14:xfrm>
          </p:contentPart>
        </mc:Choice>
        <mc:Fallback xmlns="">
          <p:pic>
            <p:nvPicPr>
              <p:cNvPr id="39" name="Ink 39">
                <a:extLst>
                  <a:ext uri="{FF2B5EF4-FFF2-40B4-BE49-F238E27FC236}">
                    <a16:creationId xmlns:a16="http://schemas.microsoft.com/office/drawing/2014/main" id="{F9EBFA9E-AD8E-8BE0-6079-0C007BA7CD4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02940" y="1691332"/>
                <a:ext cx="173160" cy="41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2" name="Ink 42">
                <a:extLst>
                  <a:ext uri="{FF2B5EF4-FFF2-40B4-BE49-F238E27FC236}">
                    <a16:creationId xmlns:a16="http://schemas.microsoft.com/office/drawing/2014/main" id="{2F793D42-6F94-A7AF-7C4D-74442F28E79A}"/>
                  </a:ext>
                </a:extLst>
              </p14:cNvPr>
              <p14:cNvContentPartPr/>
              <p14:nvPr/>
            </p14:nvContentPartPr>
            <p14:xfrm>
              <a:off x="8677740" y="2712667"/>
              <a:ext cx="1143360" cy="312120"/>
            </p14:xfrm>
          </p:contentPart>
        </mc:Choice>
        <mc:Fallback xmlns="">
          <p:pic>
            <p:nvPicPr>
              <p:cNvPr id="42" name="Ink 42">
                <a:extLst>
                  <a:ext uri="{FF2B5EF4-FFF2-40B4-BE49-F238E27FC236}">
                    <a16:creationId xmlns:a16="http://schemas.microsoft.com/office/drawing/2014/main" id="{2F793D42-6F94-A7AF-7C4D-74442F28E79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62255" y="2697187"/>
                <a:ext cx="117397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6">
                <a:extLst>
                  <a:ext uri="{FF2B5EF4-FFF2-40B4-BE49-F238E27FC236}">
                    <a16:creationId xmlns:a16="http://schemas.microsoft.com/office/drawing/2014/main" id="{6452D08D-C570-9C7D-6FED-D11D4407B330}"/>
                  </a:ext>
                </a:extLst>
              </p14:cNvPr>
              <p14:cNvContentPartPr/>
              <p14:nvPr/>
            </p14:nvContentPartPr>
            <p14:xfrm>
              <a:off x="9011460" y="3089947"/>
              <a:ext cx="432000" cy="295560"/>
            </p14:xfrm>
          </p:contentPart>
        </mc:Choice>
        <mc:Fallback xmlns="">
          <p:pic>
            <p:nvPicPr>
              <p:cNvPr id="46" name="Ink 46">
                <a:extLst>
                  <a:ext uri="{FF2B5EF4-FFF2-40B4-BE49-F238E27FC236}">
                    <a16:creationId xmlns:a16="http://schemas.microsoft.com/office/drawing/2014/main" id="{6452D08D-C570-9C7D-6FED-D11D4407B33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995993" y="3074467"/>
                <a:ext cx="462575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437E8A5-2DE7-D927-FDD3-2F5737244C8B}"/>
                  </a:ext>
                </a:extLst>
              </p14:cNvPr>
              <p14:cNvContentPartPr/>
              <p14:nvPr/>
            </p14:nvContentPartPr>
            <p14:xfrm>
              <a:off x="9777770" y="2793886"/>
              <a:ext cx="39600" cy="137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437E8A5-2DE7-D927-FDD3-2F5737244C8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762290" y="2778406"/>
                <a:ext cx="702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2462BCB-8CE6-5BC1-B94F-22E2EEDA8ABA}"/>
                  </a:ext>
                </a:extLst>
              </p14:cNvPr>
              <p14:cNvContentPartPr/>
              <p14:nvPr/>
            </p14:nvContentPartPr>
            <p14:xfrm>
              <a:off x="7238330" y="4032286"/>
              <a:ext cx="321840" cy="509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2462BCB-8CE6-5BC1-B94F-22E2EEDA8AB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22850" y="4016806"/>
                <a:ext cx="35244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7">
                <a:extLst>
                  <a:ext uri="{FF2B5EF4-FFF2-40B4-BE49-F238E27FC236}">
                    <a16:creationId xmlns:a16="http://schemas.microsoft.com/office/drawing/2014/main" id="{ABF331E3-BD0E-8C63-2DB3-D2BA77294191}"/>
                  </a:ext>
                </a:extLst>
              </p14:cNvPr>
              <p14:cNvContentPartPr/>
              <p14:nvPr/>
            </p14:nvContentPartPr>
            <p14:xfrm>
              <a:off x="7708490" y="2374846"/>
              <a:ext cx="278640" cy="560520"/>
            </p14:xfrm>
          </p:contentPart>
        </mc:Choice>
        <mc:Fallback xmlns="">
          <p:pic>
            <p:nvPicPr>
              <p:cNvPr id="57" name="Ink 57">
                <a:extLst>
                  <a:ext uri="{FF2B5EF4-FFF2-40B4-BE49-F238E27FC236}">
                    <a16:creationId xmlns:a16="http://schemas.microsoft.com/office/drawing/2014/main" id="{ABF331E3-BD0E-8C63-2DB3-D2BA7729419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93010" y="2359376"/>
                <a:ext cx="309240" cy="591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8DABE6D-2E9E-CF06-2B50-70CBEF2882AE}"/>
                  </a:ext>
                </a:extLst>
              </p14:cNvPr>
              <p14:cNvContentPartPr/>
              <p14:nvPr/>
            </p14:nvContentPartPr>
            <p14:xfrm>
              <a:off x="8719370" y="2402206"/>
              <a:ext cx="212040" cy="23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8DABE6D-2E9E-CF06-2B50-70CBEF2882A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703890" y="2386957"/>
                <a:ext cx="242640" cy="53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316BDBC-A1B5-23D4-026E-CB6781F35543}"/>
                  </a:ext>
                </a:extLst>
              </p14:cNvPr>
              <p14:cNvContentPartPr/>
              <p14:nvPr/>
            </p14:nvContentPartPr>
            <p14:xfrm>
              <a:off x="8919530" y="2343526"/>
              <a:ext cx="51480" cy="1256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316BDBC-A1B5-23D4-026E-CB6781F355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904050" y="2328046"/>
                <a:ext cx="820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7" name="Ink 67">
                <a:extLst>
                  <a:ext uri="{FF2B5EF4-FFF2-40B4-BE49-F238E27FC236}">
                    <a16:creationId xmlns:a16="http://schemas.microsoft.com/office/drawing/2014/main" id="{FAFBE92C-C71D-3420-89B3-2CABAC3D5D74}"/>
                  </a:ext>
                </a:extLst>
              </p14:cNvPr>
              <p14:cNvContentPartPr/>
              <p14:nvPr/>
            </p14:nvContentPartPr>
            <p14:xfrm>
              <a:off x="8695970" y="2508046"/>
              <a:ext cx="341280" cy="114120"/>
            </p14:xfrm>
          </p:contentPart>
        </mc:Choice>
        <mc:Fallback xmlns="">
          <p:pic>
            <p:nvPicPr>
              <p:cNvPr id="67" name="Ink 67">
                <a:extLst>
                  <a:ext uri="{FF2B5EF4-FFF2-40B4-BE49-F238E27FC236}">
                    <a16:creationId xmlns:a16="http://schemas.microsoft.com/office/drawing/2014/main" id="{FAFBE92C-C71D-3420-89B3-2CABAC3D5D7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680490" y="2492566"/>
                <a:ext cx="3718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CD25B41-EE1A-2702-FFB5-ACF37D3E203A}"/>
                  </a:ext>
                </a:extLst>
              </p14:cNvPr>
              <p14:cNvContentPartPr/>
              <p14:nvPr/>
            </p14:nvContentPartPr>
            <p14:xfrm>
              <a:off x="7340210" y="3752566"/>
              <a:ext cx="192240" cy="154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CD25B41-EE1A-2702-FFB5-ACF37D3E203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24730" y="3737122"/>
                <a:ext cx="222840" cy="185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1" name="Ink 71">
                <a:extLst>
                  <a:ext uri="{FF2B5EF4-FFF2-40B4-BE49-F238E27FC236}">
                    <a16:creationId xmlns:a16="http://schemas.microsoft.com/office/drawing/2014/main" id="{EFDFFED1-7A68-D632-968C-DE3385D1652A}"/>
                  </a:ext>
                </a:extLst>
              </p14:cNvPr>
              <p14:cNvContentPartPr/>
              <p14:nvPr/>
            </p14:nvContentPartPr>
            <p14:xfrm>
              <a:off x="7618130" y="2786326"/>
              <a:ext cx="760680" cy="1188000"/>
            </p14:xfrm>
          </p:contentPart>
        </mc:Choice>
        <mc:Fallback xmlns="">
          <p:pic>
            <p:nvPicPr>
              <p:cNvPr id="71" name="Ink 71">
                <a:extLst>
                  <a:ext uri="{FF2B5EF4-FFF2-40B4-BE49-F238E27FC236}">
                    <a16:creationId xmlns:a16="http://schemas.microsoft.com/office/drawing/2014/main" id="{EFDFFED1-7A68-D632-968C-DE3385D165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602650" y="2765806"/>
                <a:ext cx="796320" cy="122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326D27-FFD7-FE6F-251D-0AE4B26F8C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6E1A6D-05AD-5D6B-09F5-605256A52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Category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29A50DA-2E50-7B56-23A1-08F8C46A6F58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/>
            <p:txBody>
              <a:bodyPr/>
              <a:lstStyle/>
              <a:p>
                <a:r>
                  <a:rPr lang="en-NL"/>
                  <a:t>A category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NL"/>
                  <a:t> consists of</a:t>
                </a:r>
              </a:p>
              <a:p>
                <a:pPr lvl="1"/>
                <a:r>
                  <a:rPr lang="en-NL"/>
                  <a:t>A set of objects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/>
              </a:p>
              <a:p>
                <a:pPr lvl="1"/>
                <a:r>
                  <a:rPr lang="en-NL"/>
                  <a:t>For each pair of objects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/>
                  <a:t>, a set of arrows/morphisms/maps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b="0"/>
              </a:p>
              <a:p>
                <a:pPr lvl="1"/>
                <a:r>
                  <a:rPr lang="en-NL"/>
                  <a:t>A composition rule,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NL"/>
                  <a:t> gives</a:t>
                </a:r>
                <a:br>
                  <a:rPr lang="en-NL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NL"/>
              </a:p>
              <a:p>
                <a:r>
                  <a:rPr lang="en-NL"/>
                  <a:t>Such that</a:t>
                </a:r>
              </a:p>
              <a:p>
                <a:pPr lvl="1"/>
                <a:r>
                  <a:rPr lang="en-NL"/>
                  <a:t>Each object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NL"/>
                  <a:t> has an identity morphism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NL"/>
              </a:p>
              <a:p>
                <a:pPr lvl="1"/>
                <a:r>
                  <a:rPr lang="en-NL"/>
                  <a:t>Composition is associative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29A50DA-2E50-7B56-23A1-08F8C46A6F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blipFill>
                <a:blip r:embed="rId2"/>
                <a:stretch>
                  <a:fillRect l="-2676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ubtitle 5">
            <a:extLst>
              <a:ext uri="{FF2B5EF4-FFF2-40B4-BE49-F238E27FC236}">
                <a16:creationId xmlns:a16="http://schemas.microsoft.com/office/drawing/2014/main" id="{5219A8E3-34D3-9D06-F887-15B7EE094D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2">
                <a:extLst>
                  <a:ext uri="{FF2B5EF4-FFF2-40B4-BE49-F238E27FC236}">
                    <a16:creationId xmlns:a16="http://schemas.microsoft.com/office/drawing/2014/main" id="{2FD3ECCF-D1EB-AC98-2EBA-736061AC0639}"/>
                  </a:ext>
                </a:extLst>
              </p14:cNvPr>
              <p14:cNvContentPartPr/>
              <p14:nvPr/>
            </p14:nvContentPartPr>
            <p14:xfrm>
              <a:off x="6293460" y="1323427"/>
              <a:ext cx="5003640" cy="4156560"/>
            </p14:xfrm>
          </p:contentPart>
        </mc:Choice>
        <mc:Fallback xmlns="">
          <p:pic>
            <p:nvPicPr>
              <p:cNvPr id="12" name="Ink 12">
                <a:extLst>
                  <a:ext uri="{FF2B5EF4-FFF2-40B4-BE49-F238E27FC236}">
                    <a16:creationId xmlns:a16="http://schemas.microsoft.com/office/drawing/2014/main" id="{2FD3ECCF-D1EB-AC98-2EBA-736061AC06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7980" y="1307946"/>
                <a:ext cx="5034240" cy="4187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8">
                <a:extLst>
                  <a:ext uri="{FF2B5EF4-FFF2-40B4-BE49-F238E27FC236}">
                    <a16:creationId xmlns:a16="http://schemas.microsoft.com/office/drawing/2014/main" id="{D372626D-4720-C950-6F53-26B34111BAA7}"/>
                  </a:ext>
                </a:extLst>
              </p14:cNvPr>
              <p14:cNvContentPartPr/>
              <p14:nvPr/>
            </p14:nvContentPartPr>
            <p14:xfrm>
              <a:off x="8650380" y="1586227"/>
              <a:ext cx="377640" cy="563400"/>
            </p14:xfrm>
          </p:contentPart>
        </mc:Choice>
        <mc:Fallback xmlns="">
          <p:pic>
            <p:nvPicPr>
              <p:cNvPr id="28" name="Ink 28">
                <a:extLst>
                  <a:ext uri="{FF2B5EF4-FFF2-40B4-BE49-F238E27FC236}">
                    <a16:creationId xmlns:a16="http://schemas.microsoft.com/office/drawing/2014/main" id="{D372626D-4720-C950-6F53-26B34111BA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4900" y="1570757"/>
                <a:ext cx="408240" cy="593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C354C72-246F-E52D-CB27-FEEE8DE7BAFB}"/>
                  </a:ext>
                </a:extLst>
              </p14:cNvPr>
              <p14:cNvContentPartPr/>
              <p14:nvPr/>
            </p14:nvContentPartPr>
            <p14:xfrm>
              <a:off x="9591060" y="2007067"/>
              <a:ext cx="114480" cy="38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C354C72-246F-E52D-CB27-FEEE8DE7BA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75580" y="1991587"/>
                <a:ext cx="1450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" name="Ink 39">
                <a:extLst>
                  <a:ext uri="{FF2B5EF4-FFF2-40B4-BE49-F238E27FC236}">
                    <a16:creationId xmlns:a16="http://schemas.microsoft.com/office/drawing/2014/main" id="{F9EBFA9E-AD8E-8BE0-6079-0C007BA7CD46}"/>
                  </a:ext>
                </a:extLst>
              </p14:cNvPr>
              <p14:cNvContentPartPr/>
              <p14:nvPr/>
            </p14:nvContentPartPr>
            <p14:xfrm>
              <a:off x="9618420" y="1706827"/>
              <a:ext cx="142560" cy="382680"/>
            </p14:xfrm>
          </p:contentPart>
        </mc:Choice>
        <mc:Fallback xmlns="">
          <p:pic>
            <p:nvPicPr>
              <p:cNvPr id="39" name="Ink 39">
                <a:extLst>
                  <a:ext uri="{FF2B5EF4-FFF2-40B4-BE49-F238E27FC236}">
                    <a16:creationId xmlns:a16="http://schemas.microsoft.com/office/drawing/2014/main" id="{F9EBFA9E-AD8E-8BE0-6079-0C007BA7CD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02940" y="1691332"/>
                <a:ext cx="173160" cy="41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2" name="Ink 42">
                <a:extLst>
                  <a:ext uri="{FF2B5EF4-FFF2-40B4-BE49-F238E27FC236}">
                    <a16:creationId xmlns:a16="http://schemas.microsoft.com/office/drawing/2014/main" id="{2F793D42-6F94-A7AF-7C4D-74442F28E79A}"/>
                  </a:ext>
                </a:extLst>
              </p14:cNvPr>
              <p14:cNvContentPartPr/>
              <p14:nvPr/>
            </p14:nvContentPartPr>
            <p14:xfrm>
              <a:off x="8677740" y="2712667"/>
              <a:ext cx="1143360" cy="312120"/>
            </p14:xfrm>
          </p:contentPart>
        </mc:Choice>
        <mc:Fallback xmlns="">
          <p:pic>
            <p:nvPicPr>
              <p:cNvPr id="42" name="Ink 42">
                <a:extLst>
                  <a:ext uri="{FF2B5EF4-FFF2-40B4-BE49-F238E27FC236}">
                    <a16:creationId xmlns:a16="http://schemas.microsoft.com/office/drawing/2014/main" id="{2F793D42-6F94-A7AF-7C4D-74442F28E79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62255" y="2697187"/>
                <a:ext cx="117397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6" name="Ink 46">
                <a:extLst>
                  <a:ext uri="{FF2B5EF4-FFF2-40B4-BE49-F238E27FC236}">
                    <a16:creationId xmlns:a16="http://schemas.microsoft.com/office/drawing/2014/main" id="{6452D08D-C570-9C7D-6FED-D11D4407B330}"/>
                  </a:ext>
                </a:extLst>
              </p14:cNvPr>
              <p14:cNvContentPartPr/>
              <p14:nvPr/>
            </p14:nvContentPartPr>
            <p14:xfrm>
              <a:off x="9011460" y="3089947"/>
              <a:ext cx="432000" cy="295560"/>
            </p14:xfrm>
          </p:contentPart>
        </mc:Choice>
        <mc:Fallback xmlns="">
          <p:pic>
            <p:nvPicPr>
              <p:cNvPr id="46" name="Ink 46">
                <a:extLst>
                  <a:ext uri="{FF2B5EF4-FFF2-40B4-BE49-F238E27FC236}">
                    <a16:creationId xmlns:a16="http://schemas.microsoft.com/office/drawing/2014/main" id="{6452D08D-C570-9C7D-6FED-D11D4407B3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95993" y="3074467"/>
                <a:ext cx="462575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437E8A5-2DE7-D927-FDD3-2F5737244C8B}"/>
                  </a:ext>
                </a:extLst>
              </p14:cNvPr>
              <p14:cNvContentPartPr/>
              <p14:nvPr/>
            </p14:nvContentPartPr>
            <p14:xfrm>
              <a:off x="9777770" y="2793886"/>
              <a:ext cx="39600" cy="137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437E8A5-2DE7-D927-FDD3-2F5737244C8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762290" y="2778406"/>
                <a:ext cx="702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7" name="Ink 57">
                <a:extLst>
                  <a:ext uri="{FF2B5EF4-FFF2-40B4-BE49-F238E27FC236}">
                    <a16:creationId xmlns:a16="http://schemas.microsoft.com/office/drawing/2014/main" id="{ABF331E3-BD0E-8C63-2DB3-D2BA77294191}"/>
                  </a:ext>
                </a:extLst>
              </p14:cNvPr>
              <p14:cNvContentPartPr/>
              <p14:nvPr/>
            </p14:nvContentPartPr>
            <p14:xfrm>
              <a:off x="7708490" y="2374846"/>
              <a:ext cx="278640" cy="560520"/>
            </p14:xfrm>
          </p:contentPart>
        </mc:Choice>
        <mc:Fallback xmlns="">
          <p:pic>
            <p:nvPicPr>
              <p:cNvPr id="57" name="Ink 57">
                <a:extLst>
                  <a:ext uri="{FF2B5EF4-FFF2-40B4-BE49-F238E27FC236}">
                    <a16:creationId xmlns:a16="http://schemas.microsoft.com/office/drawing/2014/main" id="{ABF331E3-BD0E-8C63-2DB3-D2BA7729419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93010" y="2359376"/>
                <a:ext cx="309240" cy="591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8DABE6D-2E9E-CF06-2B50-70CBEF2882AE}"/>
                  </a:ext>
                </a:extLst>
              </p14:cNvPr>
              <p14:cNvContentPartPr/>
              <p14:nvPr/>
            </p14:nvContentPartPr>
            <p14:xfrm>
              <a:off x="8719370" y="2402206"/>
              <a:ext cx="212040" cy="23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8DABE6D-2E9E-CF06-2B50-70CBEF2882A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03890" y="2386957"/>
                <a:ext cx="242640" cy="53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316BDBC-A1B5-23D4-026E-CB6781F35543}"/>
                  </a:ext>
                </a:extLst>
              </p14:cNvPr>
              <p14:cNvContentPartPr/>
              <p14:nvPr/>
            </p14:nvContentPartPr>
            <p14:xfrm>
              <a:off x="8919530" y="2343526"/>
              <a:ext cx="51480" cy="1256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316BDBC-A1B5-23D4-026E-CB6781F3554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904050" y="2328046"/>
                <a:ext cx="820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7" name="Ink 67">
                <a:extLst>
                  <a:ext uri="{FF2B5EF4-FFF2-40B4-BE49-F238E27FC236}">
                    <a16:creationId xmlns:a16="http://schemas.microsoft.com/office/drawing/2014/main" id="{FAFBE92C-C71D-3420-89B3-2CABAC3D5D74}"/>
                  </a:ext>
                </a:extLst>
              </p14:cNvPr>
              <p14:cNvContentPartPr/>
              <p14:nvPr/>
            </p14:nvContentPartPr>
            <p14:xfrm>
              <a:off x="8695970" y="2508046"/>
              <a:ext cx="341280" cy="114120"/>
            </p14:xfrm>
          </p:contentPart>
        </mc:Choice>
        <mc:Fallback xmlns="">
          <p:pic>
            <p:nvPicPr>
              <p:cNvPr id="67" name="Ink 67">
                <a:extLst>
                  <a:ext uri="{FF2B5EF4-FFF2-40B4-BE49-F238E27FC236}">
                    <a16:creationId xmlns:a16="http://schemas.microsoft.com/office/drawing/2014/main" id="{FAFBE92C-C71D-3420-89B3-2CABAC3D5D7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680490" y="2492566"/>
                <a:ext cx="3718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1" name="Ink 71">
                <a:extLst>
                  <a:ext uri="{FF2B5EF4-FFF2-40B4-BE49-F238E27FC236}">
                    <a16:creationId xmlns:a16="http://schemas.microsoft.com/office/drawing/2014/main" id="{EFDFFED1-7A68-D632-968C-DE3385D1652A}"/>
                  </a:ext>
                </a:extLst>
              </p14:cNvPr>
              <p14:cNvContentPartPr/>
              <p14:nvPr/>
            </p14:nvContentPartPr>
            <p14:xfrm>
              <a:off x="7618130" y="2786326"/>
              <a:ext cx="760680" cy="1188000"/>
            </p14:xfrm>
          </p:contentPart>
        </mc:Choice>
        <mc:Fallback xmlns="">
          <p:pic>
            <p:nvPicPr>
              <p:cNvPr id="71" name="Ink 71">
                <a:extLst>
                  <a:ext uri="{FF2B5EF4-FFF2-40B4-BE49-F238E27FC236}">
                    <a16:creationId xmlns:a16="http://schemas.microsoft.com/office/drawing/2014/main" id="{EFDFFED1-7A68-D632-968C-DE3385D1652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02650" y="2765806"/>
                <a:ext cx="796320" cy="12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8">
                <a:extLst>
                  <a:ext uri="{FF2B5EF4-FFF2-40B4-BE49-F238E27FC236}">
                    <a16:creationId xmlns:a16="http://schemas.microsoft.com/office/drawing/2014/main" id="{9D87BAEA-9080-EB49-C0EA-4C0C8D694A25}"/>
                  </a:ext>
                </a:extLst>
              </p14:cNvPr>
              <p14:cNvContentPartPr/>
              <p14:nvPr/>
            </p14:nvContentPartPr>
            <p14:xfrm>
              <a:off x="8199155" y="2059200"/>
              <a:ext cx="270360" cy="514440"/>
            </p14:xfrm>
          </p:contentPart>
        </mc:Choice>
        <mc:Fallback xmlns="">
          <p:pic>
            <p:nvPicPr>
              <p:cNvPr id="8" name="Ink 8">
                <a:extLst>
                  <a:ext uri="{FF2B5EF4-FFF2-40B4-BE49-F238E27FC236}">
                    <a16:creationId xmlns:a16="http://schemas.microsoft.com/office/drawing/2014/main" id="{9D87BAEA-9080-EB49-C0EA-4C0C8D694A2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83696" y="2043720"/>
                <a:ext cx="300919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" name="Ink 12">
                <a:extLst>
                  <a:ext uri="{FF2B5EF4-FFF2-40B4-BE49-F238E27FC236}">
                    <a16:creationId xmlns:a16="http://schemas.microsoft.com/office/drawing/2014/main" id="{E0B14CB3-83F2-F975-F13A-68801AEE646A}"/>
                  </a:ext>
                </a:extLst>
              </p14:cNvPr>
              <p14:cNvContentPartPr/>
              <p14:nvPr/>
            </p14:nvContentPartPr>
            <p14:xfrm>
              <a:off x="9222635" y="2056680"/>
              <a:ext cx="265680" cy="488520"/>
            </p14:xfrm>
          </p:contentPart>
        </mc:Choice>
        <mc:Fallback xmlns="">
          <p:pic>
            <p:nvPicPr>
              <p:cNvPr id="11" name="Ink 12">
                <a:extLst>
                  <a:ext uri="{FF2B5EF4-FFF2-40B4-BE49-F238E27FC236}">
                    <a16:creationId xmlns:a16="http://schemas.microsoft.com/office/drawing/2014/main" id="{E0B14CB3-83F2-F975-F13A-68801AEE646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207155" y="2041200"/>
                <a:ext cx="29628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" name="Ink 15">
                <a:extLst>
                  <a:ext uri="{FF2B5EF4-FFF2-40B4-BE49-F238E27FC236}">
                    <a16:creationId xmlns:a16="http://schemas.microsoft.com/office/drawing/2014/main" id="{91EBD933-3BB0-1F01-32B0-3AAB2A025BC9}"/>
                  </a:ext>
                </a:extLst>
              </p14:cNvPr>
              <p14:cNvContentPartPr/>
              <p14:nvPr/>
            </p14:nvContentPartPr>
            <p14:xfrm>
              <a:off x="9867395" y="2075760"/>
              <a:ext cx="251640" cy="479160"/>
            </p14:xfrm>
          </p:contentPart>
        </mc:Choice>
        <mc:Fallback xmlns="">
          <p:pic>
            <p:nvPicPr>
              <p:cNvPr id="15" name="Ink 15">
                <a:extLst>
                  <a:ext uri="{FF2B5EF4-FFF2-40B4-BE49-F238E27FC236}">
                    <a16:creationId xmlns:a16="http://schemas.microsoft.com/office/drawing/2014/main" id="{91EBD933-3BB0-1F01-32B0-3AAB2A025BC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851915" y="2060280"/>
                <a:ext cx="28224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4B7D013-7363-1655-0326-1E7F7B717B48}"/>
                  </a:ext>
                </a:extLst>
              </p14:cNvPr>
              <p14:cNvContentPartPr/>
              <p14:nvPr/>
            </p14:nvContentPartPr>
            <p14:xfrm>
              <a:off x="7203755" y="3879720"/>
              <a:ext cx="370080" cy="39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4B7D013-7363-1655-0326-1E7F7B717B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88275" y="3864240"/>
                <a:ext cx="400680" cy="42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421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27C664-9C79-BC88-3662-8B1DFD37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2644"/>
            <a:ext cx="11187112" cy="361959"/>
          </a:xfrm>
        </p:spPr>
        <p:txBody>
          <a:bodyPr/>
          <a:lstStyle/>
          <a:p>
            <a:r>
              <a:rPr lang="en-NL"/>
              <a:t>Function-like categories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E96C257-BB08-02DD-1BD9-2CAF4E685766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95300" y="1324482"/>
                <a:ext cx="11187112" cy="507631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𝑆𝑒𝑡</m:t>
                    </m:r>
                  </m:oMath>
                </a14:m>
                <a:endParaRPr lang="en-NL"/>
              </a:p>
              <a:p>
                <a:pPr lvl="1"/>
                <a:r>
                  <a:rPr lang="en-NL"/>
                  <a:t>Objects are sets</a:t>
                </a:r>
              </a:p>
              <a:p>
                <a:pPr lvl="1"/>
                <a:r>
                  <a:rPr lang="en-NL"/>
                  <a:t>Morphisms are functions</a:t>
                </a:r>
              </a:p>
              <a:p>
                <a:pPr lvl="4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𝑉𝑒𝑐</m:t>
                    </m:r>
                  </m:oMath>
                </a14:m>
                <a:endParaRPr lang="en-NL" b="0"/>
              </a:p>
              <a:p>
                <a:pPr lvl="1"/>
                <a:r>
                  <a:rPr lang="en-US">
                    <a:latin typeface="+mj-lt"/>
                  </a:rPr>
                  <a:t>Objects are vector spaces</a:t>
                </a:r>
              </a:p>
              <a:p>
                <a:pPr lvl="1"/>
                <a:r>
                  <a:rPr lang="en-US" b="0">
                    <a:latin typeface="+mj-lt"/>
                  </a:rPr>
                  <a:t>Morphisms are linear maps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𝑀𝑎𝑡</m:t>
                    </m:r>
                  </m:oMath>
                </a14:m>
                <a:endParaRPr lang="en-US" b="0">
                  <a:latin typeface="+mj-lt"/>
                </a:endParaRPr>
              </a:p>
              <a:p>
                <a:pPr lvl="1"/>
                <a:r>
                  <a:rPr lang="en-US">
                    <a:latin typeface="+mj-lt"/>
                  </a:rPr>
                  <a:t>Objects are natural numbers,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+mj-lt"/>
                  </a:rPr>
                  <a:t> corresponding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>
                  <a:latin typeface="+mj-lt"/>
                </a:endParaRPr>
              </a:p>
              <a:p>
                <a:pPr lvl="1"/>
                <a:r>
                  <a:rPr lang="en-US">
                    <a:latin typeface="+mj-lt"/>
                  </a:rPr>
                  <a:t>Morphisms are matrices,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>
                    <a:latin typeface="+mj-lt"/>
                  </a:rPr>
                  <a:t> is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𝑇𝑜𝑝</m:t>
                    </m:r>
                  </m:oMath>
                </a14:m>
                <a:endParaRPr lang="en-NL"/>
              </a:p>
              <a:p>
                <a:pPr lvl="1"/>
                <a:r>
                  <a:rPr lang="en-NL"/>
                  <a:t>Objects are topological spaces</a:t>
                </a:r>
              </a:p>
              <a:p>
                <a:pPr lvl="1"/>
                <a:r>
                  <a:rPr lang="en-NL"/>
                  <a:t>Morphisms are continuous functinos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𝐺𝑟𝑜𝑢𝑝</m:t>
                    </m:r>
                  </m:oMath>
                </a14:m>
                <a:endParaRPr lang="en-US" b="0"/>
              </a:p>
              <a:p>
                <a:pPr lvl="1"/>
                <a:r>
                  <a:rPr lang="en-NL"/>
                  <a:t>Objects are groups</a:t>
                </a:r>
              </a:p>
              <a:p>
                <a:pPr lvl="1"/>
                <a:r>
                  <a:rPr lang="en-NL"/>
                  <a:t>Morphisms are group homomorphisms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E96C257-BB08-02DD-1BD9-2CAF4E6857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95300" y="1324482"/>
                <a:ext cx="11187112" cy="5076317"/>
              </a:xfrm>
              <a:blipFill>
                <a:blip r:embed="rId2"/>
                <a:stretch>
                  <a:fillRect l="-1308" t="-1441" b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4">
            <a:extLst>
              <a:ext uri="{FF2B5EF4-FFF2-40B4-BE49-F238E27FC236}">
                <a16:creationId xmlns:a16="http://schemas.microsoft.com/office/drawing/2014/main" id="{DB7A76AD-35B6-2CCE-F9A6-06B06E3234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4096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Qualcomm Corporate Public Template - May2022">
  <a:themeElements>
    <a:clrScheme name="Qualcomm 2022">
      <a:dk1>
        <a:srgbClr val="13161E"/>
      </a:dk1>
      <a:lt1>
        <a:srgbClr val="F7F8FA"/>
      </a:lt1>
      <a:dk2>
        <a:srgbClr val="0B2742"/>
      </a:dk2>
      <a:lt2>
        <a:srgbClr val="E71324"/>
      </a:lt2>
      <a:accent1>
        <a:srgbClr val="2853DC"/>
      </a:accent1>
      <a:accent2>
        <a:srgbClr val="7BA0FF"/>
      </a:accent2>
      <a:accent3>
        <a:srgbClr val="39A3B5"/>
      </a:accent3>
      <a:accent4>
        <a:srgbClr val="82CBD7"/>
      </a:accent4>
      <a:accent5>
        <a:srgbClr val="4A5A75"/>
      </a:accent5>
      <a:accent6>
        <a:srgbClr val="ACBACF"/>
      </a:accent6>
      <a:hlink>
        <a:srgbClr val="3253DC"/>
      </a:hlink>
      <a:folHlink>
        <a:srgbClr val="7BA0FF"/>
      </a:folHlink>
    </a:clrScheme>
    <a:fontScheme name="Qualcomm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6000"/>
          </a:lnSpc>
          <a:defRPr dirty="0" err="1">
            <a:solidFill>
              <a:schemeClr val="bg1"/>
            </a:solidFill>
            <a:latin typeface="Microsoft Sans Serif"/>
            <a:cs typeface="Microsoft Sans Serif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6"/>
          </a:solidFill>
          <a:round/>
          <a:headEnd type="none" w="med" len="sm"/>
          <a:tailEnd type="non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algn="l">
          <a:lnSpc>
            <a:spcPct val="96000"/>
          </a:lnSpc>
          <a:defRPr sz="1600" dirty="0" smtClean="0">
            <a:solidFill>
              <a:schemeClr val="tx2"/>
            </a:solidFill>
            <a:latin typeface="Microsoft Sans Serif"/>
            <a:cs typeface="Microsoft Sans Serif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FIED_Qualcomm_Corporate_Public_Template-May2022_v05.pptx" id="{06E7C100-89A8-4A97-946A-D05AA9529E4E}" vid="{4099B667-6537-4FA3-9429-1884A6066CE2}"/>
    </a:ext>
  </a:extLst>
</a:theme>
</file>

<file path=ppt/theme/theme2.xml><?xml version="1.0" encoding="utf-8"?>
<a:theme xmlns:a="http://schemas.openxmlformats.org/drawingml/2006/main" name="Office Theme">
  <a:themeElements>
    <a:clrScheme name="Qualcomm 2019">
      <a:dk1>
        <a:srgbClr val="0E2C3A"/>
      </a:dk1>
      <a:lt1>
        <a:srgbClr val="F8F9FA"/>
      </a:lt1>
      <a:dk2>
        <a:srgbClr val="664C81"/>
      </a:dk2>
      <a:lt2>
        <a:srgbClr val="E04F4F"/>
      </a:lt2>
      <a:accent1>
        <a:srgbClr val="3253DC"/>
      </a:accent1>
      <a:accent2>
        <a:srgbClr val="7BA0FF"/>
      </a:accent2>
      <a:accent3>
        <a:srgbClr val="3BA9BB"/>
      </a:accent3>
      <a:accent4>
        <a:srgbClr val="86CDD9"/>
      </a:accent4>
      <a:accent5>
        <a:srgbClr val="4B5A75"/>
      </a:accent5>
      <a:accent6>
        <a:srgbClr val="B1BBCD"/>
      </a:accent6>
      <a:hlink>
        <a:srgbClr val="3253DC"/>
      </a:hlink>
      <a:folHlink>
        <a:srgbClr val="7BA0FF"/>
      </a:folHlink>
    </a:clrScheme>
    <a:fontScheme name="Qualcomm 2019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Qualcomm 2019">
      <a:dk1>
        <a:srgbClr val="0E2C3A"/>
      </a:dk1>
      <a:lt1>
        <a:srgbClr val="F8F9FA"/>
      </a:lt1>
      <a:dk2>
        <a:srgbClr val="664C81"/>
      </a:dk2>
      <a:lt2>
        <a:srgbClr val="E04F4F"/>
      </a:lt2>
      <a:accent1>
        <a:srgbClr val="3253DC"/>
      </a:accent1>
      <a:accent2>
        <a:srgbClr val="7BA0FF"/>
      </a:accent2>
      <a:accent3>
        <a:srgbClr val="3BA9BB"/>
      </a:accent3>
      <a:accent4>
        <a:srgbClr val="86CDD9"/>
      </a:accent4>
      <a:accent5>
        <a:srgbClr val="4B5A75"/>
      </a:accent5>
      <a:accent6>
        <a:srgbClr val="B1BBCD"/>
      </a:accent6>
      <a:hlink>
        <a:srgbClr val="3253DC"/>
      </a:hlink>
      <a:folHlink>
        <a:srgbClr val="7BA0FF"/>
      </a:folHlink>
    </a:clrScheme>
    <a:fontScheme name="Qualcomm 2019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Qualcomm Corporate Public Template - May2022</Template>
  <TotalTime>0</TotalTime>
  <Words>1482</Words>
  <Application>Microsoft Macintosh PowerPoint</Application>
  <PresentationFormat>Widescreen</PresentationFormat>
  <Paragraphs>198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Cambria Math</vt:lpstr>
      <vt:lpstr>Century Gothic</vt:lpstr>
      <vt:lpstr>Microsoft Sans Serif</vt:lpstr>
      <vt:lpstr>Palatino</vt:lpstr>
      <vt:lpstr>Qualcomm Next Thin</vt:lpstr>
      <vt:lpstr>Qualcomm Corporate Public Template - May2022</vt:lpstr>
      <vt:lpstr>Introduction to Categories &amp; Functors  Pim de Haan PhD student @ University of Amsterdam Research associate @ Qualcomm AI Research*, Qualcomm Technologies Netherlands B.V.</vt:lpstr>
      <vt:lpstr>Functions of sets</vt:lpstr>
      <vt:lpstr>Function composition</vt:lpstr>
      <vt:lpstr>Functions as arrows</vt:lpstr>
      <vt:lpstr>Reconstructing elements</vt:lpstr>
      <vt:lpstr>Key properties of function composition</vt:lpstr>
      <vt:lpstr>Category</vt:lpstr>
      <vt:lpstr>Category</vt:lpstr>
      <vt:lpstr>Function-like categories</vt:lpstr>
      <vt:lpstr>Preorders as Categories</vt:lpstr>
      <vt:lpstr>Groups as Categories</vt:lpstr>
      <vt:lpstr>Path category</vt:lpstr>
      <vt:lpstr>Group homomorphisms</vt:lpstr>
      <vt:lpstr>Examples of functors</vt:lpstr>
      <vt:lpstr>Graphs as functor</vt:lpstr>
      <vt:lpstr>Parallel transport functor</vt:lpstr>
      <vt:lpstr>Down the rabit hole</vt:lpstr>
      <vt:lpstr>Further reading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Public Template</dc:title>
  <dc:creator>Pim de Haan</dc:creator>
  <cp:lastModifiedBy>Pim de Haan</cp:lastModifiedBy>
  <cp:revision>1</cp:revision>
  <dcterms:created xsi:type="dcterms:W3CDTF">2022-07-25T07:36:42Z</dcterms:created>
  <dcterms:modified xsi:type="dcterms:W3CDTF">2022-07-25T16:39:38Z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11556172</vt:lpwstr>
  </property>
  <property fmtid="{D5CDD505-2E9C-101B-9397-08002B2CF9AE}" pid="3" name="NXPowerLiteSettings">
    <vt:lpwstr>C980073804F000</vt:lpwstr>
  </property>
  <property fmtid="{D5CDD505-2E9C-101B-9397-08002B2CF9AE}" pid="4" name="NXPowerLiteVersion">
    <vt:lpwstr>D8.0.4</vt:lpwstr>
  </property>
</Properties>
</file>